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9.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1.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3.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4.xml" ContentType="application/vnd.openxmlformats-officedocument.theme+xml"/>
  <Override PartName="/ppt/theme/themeOverride1.xml" ContentType="application/vnd.openxmlformats-officedocument.themeOverrid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5.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6.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7.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6" r:id="rId6"/>
    <p:sldMasterId id="2147484302" r:id="rId7"/>
    <p:sldMasterId id="2147484334" r:id="rId8"/>
    <p:sldMasterId id="2147484473" r:id="rId9"/>
    <p:sldMasterId id="2147484488" r:id="rId10"/>
    <p:sldMasterId id="2147484523" r:id="rId11"/>
    <p:sldMasterId id="2147484575" r:id="rId12"/>
    <p:sldMasterId id="2147484602" r:id="rId13"/>
    <p:sldMasterId id="2147484627" r:id="rId14"/>
    <p:sldMasterId id="2147484654" r:id="rId15"/>
    <p:sldMasterId id="2147484682" r:id="rId16"/>
    <p:sldMasterId id="2147484709" r:id="rId17"/>
    <p:sldMasterId id="2147484743" r:id="rId18"/>
    <p:sldMasterId id="2147484763" r:id="rId19"/>
    <p:sldMasterId id="2147484801" r:id="rId20"/>
    <p:sldMasterId id="2147484828" r:id="rId21"/>
  </p:sldMasterIdLst>
  <p:notesMasterIdLst>
    <p:notesMasterId r:id="rId33"/>
  </p:notesMasterIdLst>
  <p:handoutMasterIdLst>
    <p:handoutMasterId r:id="rId34"/>
  </p:handoutMasterIdLst>
  <p:sldIdLst>
    <p:sldId id="1463" r:id="rId22"/>
    <p:sldId id="1501" r:id="rId23"/>
    <p:sldId id="1640" r:id="rId24"/>
    <p:sldId id="1606" r:id="rId25"/>
    <p:sldId id="1605" r:id="rId26"/>
    <p:sldId id="1637" r:id="rId27"/>
    <p:sldId id="1639" r:id="rId28"/>
    <p:sldId id="1638" r:id="rId29"/>
    <p:sldId id="1633" r:id="rId30"/>
    <p:sldId id="1636" r:id="rId31"/>
    <p:sldId id="1454"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B799547-7C42-4098-A2C5-2C06E82FAB5D}">
          <p14:sldIdLst>
            <p14:sldId id="1463"/>
            <p14:sldId id="1501"/>
            <p14:sldId id="1640"/>
            <p14:sldId id="1606"/>
            <p14:sldId id="1605"/>
            <p14:sldId id="1637"/>
            <p14:sldId id="1639"/>
            <p14:sldId id="1638"/>
          </p14:sldIdLst>
        </p14:section>
        <p14:section name="Resources" id="{285E44BF-B85E-455A-8F3D-5F93379BBE1B}">
          <p14:sldIdLst>
            <p14:sldId id="1633"/>
            <p14:sldId id="1636"/>
          </p14:sldIdLst>
        </p14:section>
        <p14:section name="Closing" id="{377A9E8A-2775-4A77-B353-23ED84926C06}">
          <p14:sldIdLst>
            <p14:sldId id="14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BCF2"/>
    <a:srgbClr val="7FBA00"/>
    <a:srgbClr val="B4009E"/>
    <a:srgbClr val="FFBF00"/>
    <a:srgbClr val="2029E6"/>
    <a:srgbClr val="E29724"/>
    <a:srgbClr val="F25022"/>
    <a:srgbClr val="002050"/>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2" autoAdjust="0"/>
    <p:restoredTop sz="84682" autoAdjust="0"/>
  </p:normalViewPr>
  <p:slideViewPr>
    <p:cSldViewPr>
      <p:cViewPr varScale="1">
        <p:scale>
          <a:sx n="123" d="100"/>
          <a:sy n="123" d="100"/>
        </p:scale>
        <p:origin x="160" y="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3/24/2018 9:14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3/24/2018 9:14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08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3/24/2018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152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30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3/24/2018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9114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5.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8.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7.xml"/><Relationship Id="rId4" Type="http://schemas.openxmlformats.org/officeDocument/2006/relationships/image" Target="../media/image5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0.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7.xml"/><Relationship Id="rId4" Type="http://schemas.openxmlformats.org/officeDocument/2006/relationships/image" Target="../media/image4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8.xml"/><Relationship Id="rId4" Type="http://schemas.openxmlformats.org/officeDocument/2006/relationships/image" Target="../media/image62.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1.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6.xml"/><Relationship Id="rId4" Type="http://schemas.openxmlformats.org/officeDocument/2006/relationships/image" Target="../media/image52.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6.xml"/><Relationship Id="rId4" Type="http://schemas.openxmlformats.org/officeDocument/2006/relationships/image" Target="../media/image50.png"/></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6.xml"/><Relationship Id="rId4" Type="http://schemas.openxmlformats.org/officeDocument/2006/relationships/image" Target="../media/image48.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2.emf"/><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jpeg"/><Relationship Id="rId1" Type="http://schemas.openxmlformats.org/officeDocument/2006/relationships/slideMaster" Target="../slideMasters/slideMaster18.xml"/><Relationship Id="rId4" Type="http://schemas.openxmlformats.org/officeDocument/2006/relationships/image" Target="../media/image52.pn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Master" Target="../slideMasters/slideMaster18.xml"/><Relationship Id="rId4" Type="http://schemas.openxmlformats.org/officeDocument/2006/relationships/image" Target="../media/image50.png"/></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g"/><Relationship Id="rId1" Type="http://schemas.openxmlformats.org/officeDocument/2006/relationships/slideMaster" Target="../slideMasters/slideMaster18.xml"/><Relationship Id="rId4" Type="http://schemas.openxmlformats.org/officeDocument/2006/relationships/image" Target="../media/image4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emf"/><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1.wdp"/><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5543"/>
            <a:ext cx="12436475" cy="7010068"/>
          </a:xfrm>
          <a:prstGeom prst="rect">
            <a:avLst/>
          </a:prstGeom>
        </p:spPr>
      </p:pic>
      <p:sp>
        <p:nvSpPr>
          <p:cNvPr id="4" name="Rectangle 3"/>
          <p:cNvSpPr/>
          <p:nvPr userDrawn="1"/>
        </p:nvSpPr>
        <p:spPr>
          <a:xfrm>
            <a:off x="0" y="1"/>
            <a:ext cx="7003290" cy="7002297"/>
          </a:xfrm>
          <a:prstGeom prst="rect">
            <a:avLst/>
          </a:prstGeom>
          <a:solidFill>
            <a:srgbClr val="E4381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0965" y="3090045"/>
            <a:ext cx="5601359" cy="699229"/>
          </a:xfrm>
          <a:prstGeom prst="rect">
            <a:avLst/>
          </a:prstGeom>
        </p:spPr>
      </p:pic>
    </p:spTree>
    <p:extLst>
      <p:ext uri="{BB962C8B-B14F-4D97-AF65-F5344CB8AC3E}">
        <p14:creationId xmlns:p14="http://schemas.microsoft.com/office/powerpoint/2010/main" val="405806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8" y="1742999"/>
            <a:ext cx="10726460" cy="2050837"/>
          </a:xfrm>
          <a:prstGeom prst="rect">
            <a:avLst/>
          </a:prstGeom>
        </p:spPr>
        <p:txBody>
          <a:bodyPr>
            <a:spAutoFit/>
          </a:bodyPr>
          <a:lstStyle>
            <a:lvl1pPr marL="0" indent="0">
              <a:spcBef>
                <a:spcPts val="2400"/>
              </a:spcBef>
              <a:buNone/>
              <a:defRPr sz="3999">
                <a:solidFill>
                  <a:schemeClr val="tx1"/>
                </a:soli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855008" y="372395"/>
            <a:ext cx="10726460" cy="856957"/>
          </a:xfrm>
        </p:spPr>
        <p:txBody>
          <a:bodyPr anchor="t">
            <a:spAutoFit/>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343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55009" y="1737959"/>
            <a:ext cx="10726460" cy="2015262"/>
          </a:xfrm>
          <a:prstGeom prst="rect">
            <a:avLst/>
          </a:prstGeom>
        </p:spPr>
        <p:txBody>
          <a:bodyPr/>
          <a:lstStyle>
            <a:lvl1pPr marL="0" indent="0">
              <a:spcBef>
                <a:spcPts val="2400"/>
              </a:spcBef>
              <a:buNone/>
              <a:defRPr sz="3999">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6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856957"/>
          </a:xfrm>
        </p:spPr>
        <p:txBody>
          <a:bodyPr anchor="t" anchorCtr="0"/>
          <a:lstStyle>
            <a:lvl1pPr>
              <a:defRPr>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1"/>
            <a:ext cx="11375536" cy="2163842"/>
          </a:xfrm>
          <a:prstGeom prst="rect">
            <a:avLst/>
          </a:prstGeom>
        </p:spPr>
        <p:txBody>
          <a:bodyPr anchor="t" anchorCtr="0">
            <a:spAutoFit/>
          </a:bodyPr>
          <a:lstStyle>
            <a:lvl1pPr marL="284108" indent="-284108">
              <a:buFont typeface="Wingdings" pitchFamily="2" charset="2"/>
              <a:buChar char=""/>
              <a:defRPr sz="3999"/>
            </a:lvl1pPr>
            <a:lvl2pPr marL="517426" indent="-233318">
              <a:buFont typeface="Wingdings" pitchFamily="2" charset="2"/>
              <a:buChar char=""/>
              <a:defRPr>
                <a:latin typeface="+mn-lt"/>
              </a:defRPr>
            </a:lvl2pPr>
            <a:lvl3pPr marL="741220" indent="-223795">
              <a:buFont typeface="Wingdings" pitchFamily="2" charset="2"/>
              <a:buChar char=""/>
              <a:tabLst/>
              <a:defRPr>
                <a:latin typeface="+mn-lt"/>
              </a:defRPr>
            </a:lvl3pPr>
            <a:lvl4pPr marL="914224" indent="-173005">
              <a:buFont typeface="Wingdings" pitchFamily="2" charset="2"/>
              <a:buChar char=""/>
              <a:defRPr>
                <a:latin typeface="+mn-lt"/>
              </a:defRPr>
            </a:lvl4pPr>
            <a:lvl5pPr marL="1087229" indent="-173005">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8911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3"/>
            <a:ext cx="5180846" cy="2615864"/>
          </a:xfrm>
        </p:spPr>
        <p:txBody>
          <a:bodyPr/>
          <a:lstStyle>
            <a:lvl1pPr marL="0" indent="0">
              <a:spcBef>
                <a:spcPts val="1199"/>
              </a:spcBef>
              <a:buNone/>
              <a:defRPr sz="3999">
                <a:solidFill>
                  <a:schemeClr val="tx1"/>
                </a:soli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3" y="1476625"/>
            <a:ext cx="5175986" cy="2605399"/>
          </a:xfrm>
        </p:spPr>
        <p:txBody>
          <a:bodyPr/>
          <a:lstStyle>
            <a:lvl1pPr marL="0" indent="0">
              <a:spcBef>
                <a:spcPts val="1199"/>
              </a:spcBef>
              <a:buNone/>
              <a:defRPr lang="en-US" sz="3999" kern="1200" spc="-70" baseline="0" dirty="0" smtClean="0">
                <a:solidFill>
                  <a:schemeClr val="tx1"/>
                </a:soli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3625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855009" y="1476625"/>
            <a:ext cx="5180846" cy="2564805"/>
          </a:xfrm>
        </p:spPr>
        <p:txBody>
          <a:bodyPr/>
          <a:lstStyle>
            <a:lvl1pPr marL="0" indent="0">
              <a:spcBef>
                <a:spcPts val="1199"/>
              </a:spcBef>
              <a:buNone/>
              <a:defRPr sz="3999">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327218" y="1476625"/>
            <a:ext cx="5254251" cy="2605399"/>
          </a:xfrm>
        </p:spPr>
        <p:txBody>
          <a:bodyPr/>
          <a:lstStyle>
            <a:lvl1pPr marL="0" indent="0">
              <a:spcBef>
                <a:spcPts val="1199"/>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7"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7"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8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157503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white">
          <a:xfrm>
            <a:off x="-23636" y="0"/>
            <a:ext cx="6106504"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3"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 name="Title 1"/>
          <p:cNvSpPr>
            <a:spLocks noGrp="1"/>
          </p:cNvSpPr>
          <p:nvPr>
            <p:ph type="title" hasCustomPrompt="1"/>
          </p:nvPr>
        </p:nvSpPr>
        <p:spPr>
          <a:xfrm>
            <a:off x="421497" y="1146731"/>
            <a:ext cx="5192228" cy="786328"/>
          </a:xfrm>
        </p:spPr>
        <p:txBody>
          <a:bodyPr>
            <a:spAutoFit/>
          </a:bodyPr>
          <a:lstStyle>
            <a:lvl1pPr>
              <a:defRPr sz="4899" baseline="0">
                <a:solidFill>
                  <a:schemeClr val="bg1"/>
                </a:solidFill>
              </a:defRPr>
            </a:lvl1pPr>
          </a:lstStyle>
          <a:p>
            <a:r>
              <a:rPr lang="en-US" dirty="0"/>
              <a:t>Title of Slide here…</a:t>
            </a:r>
          </a:p>
        </p:txBody>
      </p:sp>
      <p:sp>
        <p:nvSpPr>
          <p:cNvPr id="9" name="Text Placeholder 2"/>
          <p:cNvSpPr>
            <a:spLocks noGrp="1"/>
          </p:cNvSpPr>
          <p:nvPr>
            <p:ph type="body" idx="1" hasCustomPrompt="1"/>
          </p:nvPr>
        </p:nvSpPr>
        <p:spPr>
          <a:xfrm>
            <a:off x="421497" y="2098525"/>
            <a:ext cx="5192228" cy="546192"/>
          </a:xfrm>
        </p:spPr>
        <p:txBody>
          <a:bodyPr>
            <a:spAutoFit/>
          </a:bodyPr>
          <a:lstStyle>
            <a:lvl1pPr marL="0" indent="0">
              <a:buNone/>
              <a:defRPr sz="3199">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sp>
        <p:nvSpPr>
          <p:cNvPr id="11" name="Text Placeholder 2"/>
          <p:cNvSpPr>
            <a:spLocks noGrp="1"/>
          </p:cNvSpPr>
          <p:nvPr>
            <p:ph type="body" idx="10" hasCustomPrompt="1"/>
          </p:nvPr>
        </p:nvSpPr>
        <p:spPr>
          <a:xfrm>
            <a:off x="6616503" y="1707337"/>
            <a:ext cx="5213617" cy="376684"/>
          </a:xfrm>
        </p:spPr>
        <p:txBody>
          <a:bodyPr>
            <a:spAutoFit/>
          </a:bodyPr>
          <a:lstStyle>
            <a:lvl1pPr marL="0" indent="0">
              <a:buNone/>
              <a:defRPr sz="20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Click to edit text…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0589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6389239"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590732" y="2409225"/>
            <a:ext cx="5440958" cy="37848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Rectangle 8"/>
          <p:cNvSpPr/>
          <p:nvPr userDrawn="1"/>
        </p:nvSpPr>
        <p:spPr>
          <a:xfrm>
            <a:off x="0" y="1"/>
            <a:ext cx="12436475" cy="1764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Title Placeholder 1"/>
          <p:cNvSpPr>
            <a:spLocks noGrp="1"/>
          </p:cNvSpPr>
          <p:nvPr>
            <p:ph type="title" hasCustomPrompt="1"/>
          </p:nvPr>
        </p:nvSpPr>
        <p:spPr>
          <a:xfrm>
            <a:off x="709310" y="443458"/>
            <a:ext cx="10726460" cy="941711"/>
          </a:xfrm>
          <a:prstGeom prst="rect">
            <a:avLst/>
          </a:prstGeom>
        </p:spPr>
        <p:txBody>
          <a:bodyPr vert="horz" lIns="91440" tIns="45720" rIns="91440" bIns="45720" rtlCol="0" anchor="t" anchorCtr="0">
            <a:spAutoFit/>
          </a:bodyPr>
          <a:lstStyle>
            <a:lvl1pPr>
              <a:defRPr sz="5999">
                <a:solidFill>
                  <a:schemeClr val="bg1"/>
                </a:solidFill>
              </a:defRPr>
            </a:lvl1pPr>
          </a:lstStyle>
          <a:p>
            <a:r>
              <a:rPr lang="en-US" dirty="0"/>
              <a:t>Slide Title here…</a:t>
            </a:r>
          </a:p>
        </p:txBody>
      </p:sp>
      <p:sp>
        <p:nvSpPr>
          <p:cNvPr id="11" name="Text Placeholder 2"/>
          <p:cNvSpPr>
            <a:spLocks noGrp="1"/>
          </p:cNvSpPr>
          <p:nvPr>
            <p:ph type="body" idx="1" hasCustomPrompt="1"/>
          </p:nvPr>
        </p:nvSpPr>
        <p:spPr>
          <a:xfrm>
            <a:off x="823918" y="2622947"/>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1 here…</a:t>
            </a:r>
          </a:p>
        </p:txBody>
      </p:sp>
      <p:sp>
        <p:nvSpPr>
          <p:cNvPr id="12" name="Text Placeholder 2"/>
          <p:cNvSpPr>
            <a:spLocks noGrp="1"/>
          </p:cNvSpPr>
          <p:nvPr>
            <p:ph type="body" idx="10" hasCustomPrompt="1"/>
          </p:nvPr>
        </p:nvSpPr>
        <p:spPr>
          <a:xfrm>
            <a:off x="6599105" y="2622946"/>
            <a:ext cx="4819134" cy="433187"/>
          </a:xfrm>
        </p:spPr>
        <p:txBody>
          <a:bodyPr>
            <a:spAutoFit/>
          </a:bodyPr>
          <a:lstStyle>
            <a:lvl1pPr marL="0" indent="0">
              <a:buNone/>
              <a:defRPr sz="2400" baseline="0">
                <a:solidFill>
                  <a:schemeClr val="tx1"/>
                </a:solidFill>
                <a:latin typeface="Segoe UI Light" panose="020B0502040204020203" pitchFamily="34" charset="0"/>
                <a:cs typeface="Segoe UI Light" panose="020B0502040204020203" pitchFamily="34" charset="0"/>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Headline 2 here…</a:t>
            </a:r>
          </a:p>
        </p:txBody>
      </p:sp>
      <p:sp>
        <p:nvSpPr>
          <p:cNvPr id="13" name="Text Placeholder 2"/>
          <p:cNvSpPr>
            <a:spLocks noGrp="1"/>
          </p:cNvSpPr>
          <p:nvPr>
            <p:ph type="body" idx="11" hasCustomPrompt="1"/>
          </p:nvPr>
        </p:nvSpPr>
        <p:spPr>
          <a:xfrm>
            <a:off x="818074"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sp>
        <p:nvSpPr>
          <p:cNvPr id="14" name="Text Placeholder 2"/>
          <p:cNvSpPr>
            <a:spLocks noGrp="1"/>
          </p:cNvSpPr>
          <p:nvPr>
            <p:ph type="body" idx="12" hasCustomPrompt="1"/>
          </p:nvPr>
        </p:nvSpPr>
        <p:spPr>
          <a:xfrm>
            <a:off x="6606878" y="3252601"/>
            <a:ext cx="4824978" cy="348433"/>
          </a:xfrm>
        </p:spPr>
        <p:txBody>
          <a:bodyPr>
            <a:spAutoFit/>
          </a:bodyPr>
          <a:lstStyle>
            <a:lvl1pPr marL="0" indent="0">
              <a:buNone/>
              <a:defRPr sz="1800" baseline="0">
                <a:solidFill>
                  <a:srgbClr val="5D5D5D"/>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Body copy here…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69440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6210465" y="0"/>
            <a:ext cx="6226010" cy="6994525"/>
          </a:xfrm>
          <a:prstGeom prst="rect">
            <a:avLst/>
          </a:prstGeom>
          <a:solidFill>
            <a:srgbClr val="5D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Rectangle 7"/>
          <p:cNvSpPr/>
          <p:nvPr userDrawn="1"/>
        </p:nvSpPr>
        <p:spPr>
          <a:xfrm>
            <a:off x="6653514" y="575843"/>
            <a:ext cx="738416" cy="737575"/>
          </a:xfrm>
          <a:prstGeom prst="rect">
            <a:avLst/>
          </a:prstGeom>
          <a:solidFill>
            <a:srgbClr val="F18B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566365" y="571156"/>
            <a:ext cx="5192228" cy="786328"/>
          </a:xfrm>
        </p:spPr>
        <p:txBody>
          <a:bodyPr>
            <a:spAutoFit/>
          </a:bodyPr>
          <a:lstStyle>
            <a:lvl1pPr>
              <a:defRPr sz="4899">
                <a:solidFill>
                  <a:schemeClr val="tx1"/>
                </a:solidFill>
              </a:defRPr>
            </a:lvl1pPr>
          </a:lstStyle>
          <a:p>
            <a:r>
              <a:rPr lang="en-US" dirty="0"/>
              <a:t>Title of Slide here…</a:t>
            </a:r>
          </a:p>
        </p:txBody>
      </p:sp>
      <p:sp>
        <p:nvSpPr>
          <p:cNvPr id="10" name="Picture Placeholder 3"/>
          <p:cNvSpPr>
            <a:spLocks noGrp="1"/>
          </p:cNvSpPr>
          <p:nvPr>
            <p:ph type="pic" sz="quarter" idx="14" hasCustomPrompt="1"/>
          </p:nvPr>
        </p:nvSpPr>
        <p:spPr>
          <a:xfrm>
            <a:off x="1" y="4872638"/>
            <a:ext cx="6210465" cy="480131"/>
          </a:xfrm>
        </p:spPr>
        <p:txBody>
          <a:bodyPr lIns="182880" anchor="ctr"/>
          <a:lstStyle>
            <a:lvl1pPr marL="0" indent="0" algn="l">
              <a:buNone/>
              <a:defRPr/>
            </a:lvl1pPr>
          </a:lstStyle>
          <a:p>
            <a:r>
              <a:rPr lang="en-US" dirty="0"/>
              <a:t>	Click to insert photo.</a:t>
            </a:r>
          </a:p>
        </p:txBody>
      </p:sp>
      <p:sp>
        <p:nvSpPr>
          <p:cNvPr id="11" name="Text Placeholder 2"/>
          <p:cNvSpPr>
            <a:spLocks noGrp="1"/>
          </p:cNvSpPr>
          <p:nvPr>
            <p:ph type="body" idx="1" hasCustomPrompt="1"/>
          </p:nvPr>
        </p:nvSpPr>
        <p:spPr>
          <a:xfrm>
            <a:off x="605179" y="1722234"/>
            <a:ext cx="5178636" cy="433187"/>
          </a:xfrm>
        </p:spPr>
        <p:txBody>
          <a:bodyPr>
            <a:spAutoFit/>
          </a:bodyPr>
          <a:lstStyle>
            <a:lvl1pPr marL="0" indent="0">
              <a:buNone/>
              <a:defRPr sz="2400">
                <a:solidFill>
                  <a:schemeClr val="tx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Subtitle copy here…</a:t>
            </a:r>
          </a:p>
        </p:txBody>
      </p:sp>
      <p:sp>
        <p:nvSpPr>
          <p:cNvPr id="12" name="Text Placeholder 2"/>
          <p:cNvSpPr>
            <a:spLocks noGrp="1"/>
          </p:cNvSpPr>
          <p:nvPr>
            <p:ph type="body" idx="15" hasCustomPrompt="1"/>
          </p:nvPr>
        </p:nvSpPr>
        <p:spPr>
          <a:xfrm>
            <a:off x="7575345" y="575843"/>
            <a:ext cx="4473651" cy="348433"/>
          </a:xfrm>
        </p:spPr>
        <p:txBody>
          <a:bodyPr>
            <a:spAutoFit/>
          </a:bodyPr>
          <a:lstStyle>
            <a:lvl1pPr marL="0" indent="0">
              <a:buNone/>
              <a:defRPr sz="1800">
                <a:solidFill>
                  <a:srgbClr val="EB3E1B"/>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r>
              <a:rPr lang="en-US" dirty="0">
                <a:solidFill>
                  <a:schemeClr val="bg1"/>
                </a:solidFill>
              </a:rPr>
              <a:t>•   </a:t>
            </a:r>
            <a:r>
              <a:rPr lang="en-US" sz="1800" dirty="0">
                <a:solidFill>
                  <a:schemeClr val="bg1"/>
                </a:solidFill>
              </a:rPr>
              <a:t>Subtitle copy here...</a:t>
            </a:r>
          </a:p>
        </p:txBody>
      </p:sp>
      <p:sp>
        <p:nvSpPr>
          <p:cNvPr id="13" name="Freeform 23"/>
          <p:cNvSpPr>
            <a:spLocks noEditPoints="1"/>
          </p:cNvSpPr>
          <p:nvPr userDrawn="1"/>
        </p:nvSpPr>
        <p:spPr bwMode="black">
          <a:xfrm>
            <a:off x="6801845" y="722893"/>
            <a:ext cx="441754" cy="443472"/>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B3C00"/>
              </a:solidFill>
              <a:effectLst/>
              <a:uLnTx/>
              <a:uFillTx/>
              <a:latin typeface="Segoe UI Light"/>
              <a:ea typeface="+mn-ea"/>
              <a:cs typeface="+mn-cs"/>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1645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0"/>
            <a:ext cx="12436475"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5078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079057"/>
            <a:ext cx="10443076" cy="1089529"/>
          </a:xfrm>
          <a:prstGeom prst="rect">
            <a:avLst/>
          </a:prstGeom>
        </p:spPr>
        <p:txBody>
          <a:bodyPr anchor="b"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361137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E6E6E6"/>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rgbClr val="5D5D5D"/>
                </a:solidFill>
              </a:defRPr>
            </a:lvl1pPr>
          </a:lstStyle>
          <a:p>
            <a:r>
              <a:rPr lang="en-US" dirty="0"/>
              <a:t>Click to edit title style</a:t>
            </a:r>
          </a:p>
        </p:txBody>
      </p:sp>
      <p:sp>
        <p:nvSpPr>
          <p:cNvPr id="8"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rgbClr val="5D5D5D"/>
                </a:solidFill>
                <a:latin typeface="+mj-lt"/>
              </a:defRPr>
            </a:lvl1pPr>
          </a:lstStyle>
          <a:p>
            <a:pPr lvl="0"/>
            <a:r>
              <a:rPr lang="en-US" dirty="0"/>
              <a:t>Subtitle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0786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2"/>
                </a:solidFill>
              </a:defRPr>
            </a:lvl1pPr>
          </a:lstStyle>
          <a:p>
            <a:r>
              <a:rPr lang="en-US" dirty="0"/>
              <a:t>Click to edit title style</a:t>
            </a:r>
          </a:p>
        </p:txBody>
      </p:sp>
      <p:sp>
        <p:nvSpPr>
          <p:cNvPr id="6" name="Text Placeholder 4"/>
          <p:cNvSpPr>
            <a:spLocks noGrp="1"/>
          </p:cNvSpPr>
          <p:nvPr>
            <p:ph type="body" sz="quarter" idx="12" hasCustomPrompt="1"/>
          </p:nvPr>
        </p:nvSpPr>
        <p:spPr>
          <a:xfrm>
            <a:off x="998319" y="3494024"/>
            <a:ext cx="10443076" cy="508524"/>
          </a:xfrm>
          <a:prstGeom prst="rect">
            <a:avLst/>
          </a:prstGeom>
        </p:spPr>
        <p:txBody>
          <a:bodyPr>
            <a:noAutofit/>
          </a:bodyPr>
          <a:lstStyle>
            <a:lvl1pPr marL="0" indent="0">
              <a:spcBef>
                <a:spcPts val="0"/>
              </a:spcBef>
              <a:buNone/>
              <a:defRPr spc="-70" baseline="0">
                <a:solidFill>
                  <a:schemeClr val="bg2"/>
                </a:solidFill>
                <a:latin typeface="+mj-lt"/>
              </a:defRPr>
            </a:lvl1pPr>
          </a:lstStyle>
          <a:p>
            <a:pPr lvl="0"/>
            <a:r>
              <a:rPr lang="en-US" dirty="0"/>
              <a:t>Subtitle</a:t>
            </a:r>
          </a:p>
        </p:txBody>
      </p:sp>
    </p:spTree>
    <p:extLst>
      <p:ext uri="{BB962C8B-B14F-4D97-AF65-F5344CB8AC3E}">
        <p14:creationId xmlns:p14="http://schemas.microsoft.com/office/powerpoint/2010/main" val="20582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1"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826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7"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491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291333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8116" y="6602396"/>
            <a:ext cx="855566" cy="182688"/>
          </a:xfrm>
          <a:prstGeom prst="rect">
            <a:avLst/>
          </a:prstGeom>
        </p:spPr>
      </p:pic>
      <p:sp>
        <p:nvSpPr>
          <p:cNvPr id="9" name="Title 1"/>
          <p:cNvSpPr>
            <a:spLocks noGrp="1"/>
          </p:cNvSpPr>
          <p:nvPr>
            <p:ph type="title" hasCustomPrompt="1"/>
          </p:nvPr>
        </p:nvSpPr>
        <p:spPr>
          <a:xfrm>
            <a:off x="998319" y="2151539"/>
            <a:ext cx="10443076" cy="1111219"/>
          </a:xfrm>
          <a:prstGeom prst="rect">
            <a:avLst/>
          </a:prstGeom>
        </p:spPr>
        <p:txBody>
          <a:bodyPr anchor="t" anchorCtr="0"/>
          <a:lstStyle>
            <a:lvl1pPr>
              <a:defRPr sz="7198" spc="-150" baseline="0">
                <a:solidFill>
                  <a:schemeClr val="bg1"/>
                </a:solidFill>
              </a:defRPr>
            </a:lvl1pPr>
          </a:lstStyle>
          <a:p>
            <a:r>
              <a:rPr lang="en-US" dirty="0"/>
              <a:t>Click to edit title style</a:t>
            </a:r>
          </a:p>
        </p:txBody>
      </p:sp>
      <p:sp>
        <p:nvSpPr>
          <p:cNvPr id="10" name="Text Placeholder 4"/>
          <p:cNvSpPr>
            <a:spLocks noGrp="1"/>
          </p:cNvSpPr>
          <p:nvPr>
            <p:ph type="body" sz="quarter" idx="12" hasCustomPrompt="1"/>
          </p:nvPr>
        </p:nvSpPr>
        <p:spPr>
          <a:xfrm>
            <a:off x="998319" y="3494025"/>
            <a:ext cx="10443076" cy="480131"/>
          </a:xfrm>
          <a:prstGeom prst="rect">
            <a:avLst/>
          </a:prstGeom>
        </p:spPr>
        <p:txBody>
          <a:bodyPr>
            <a:spAutoFit/>
          </a:bodyPr>
          <a:lstStyle>
            <a:lvl1pPr marL="0" indent="0">
              <a:spcBef>
                <a:spcPts val="0"/>
              </a:spcBef>
              <a:buNone/>
              <a:defRPr spc="-70" baseline="0">
                <a:solidFill>
                  <a:schemeClr val="bg1"/>
                </a:solidFill>
                <a:latin typeface="+mj-lt"/>
              </a:defRPr>
            </a:lvl1pPr>
          </a:lstStyle>
          <a:p>
            <a:pPr lvl="0"/>
            <a:r>
              <a:rPr lang="en-US" dirty="0"/>
              <a:t>Subtitle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056" y="6581293"/>
            <a:ext cx="1652074" cy="206231"/>
          </a:xfrm>
          <a:prstGeom prst="rect">
            <a:avLst/>
          </a:prstGeom>
        </p:spPr>
      </p:pic>
    </p:spTree>
    <p:extLst>
      <p:ext uri="{BB962C8B-B14F-4D97-AF65-F5344CB8AC3E}">
        <p14:creationId xmlns:p14="http://schemas.microsoft.com/office/powerpoint/2010/main" val="41144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141" y="1476625"/>
            <a:ext cx="5542487" cy="1224224"/>
          </a:xfrm>
          <a:prstGeom prst="rect">
            <a:avLst/>
          </a:prstGeom>
        </p:spPr>
        <p:txBody>
          <a:bodyPr>
            <a:spAutoFit/>
          </a:bodyPr>
          <a:lstStyle>
            <a:lvl1pPr marL="0" indent="0">
              <a:buNone/>
              <a:defRPr sz="3999" b="0" cap="none" baseline="0">
                <a:solidFill>
                  <a:schemeClr val="tx1"/>
                </a:soli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4" indent="0">
              <a:buNone/>
              <a:defRPr sz="2100" b="1"/>
            </a:lvl8pPr>
            <a:lvl9pPr marL="4875011" indent="0">
              <a:buNone/>
              <a:defRPr sz="2100" b="1"/>
            </a:lvl9pPr>
          </a:lstStyle>
          <a:p>
            <a:pPr lvl="0"/>
            <a:r>
              <a:rPr lang="en-US" dirty="0"/>
              <a:t>Click to edit Master text styles.</a:t>
            </a:r>
          </a:p>
        </p:txBody>
      </p:sp>
      <p:sp>
        <p:nvSpPr>
          <p:cNvPr id="4" name="Content Placeholder 5"/>
          <p:cNvSpPr>
            <a:spLocks noGrp="1"/>
          </p:cNvSpPr>
          <p:nvPr>
            <p:ph sz="quarter" idx="13"/>
          </p:nvPr>
        </p:nvSpPr>
        <p:spPr>
          <a:xfrm>
            <a:off x="531142" y="2789432"/>
            <a:ext cx="5553332" cy="376684"/>
          </a:xfrm>
          <a:prstGeom prst="rect">
            <a:avLst/>
          </a:prstGeom>
        </p:spPr>
        <p:txBody>
          <a:bodyPr>
            <a:spAutoFit/>
          </a:bodyPr>
          <a:lstStyle>
            <a:lvl1pPr marL="0" indent="0">
              <a:spcBef>
                <a:spcPts val="1199"/>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599" kern="1200" dirty="0" smtClean="0">
                <a:solidFill>
                  <a:schemeClr val="bg2">
                    <a:lumMod val="50000"/>
                  </a:schemeClr>
                </a:solidFill>
                <a:latin typeface="+mn-lt"/>
                <a:ea typeface="+mn-ea"/>
                <a:cs typeface="Arial" pitchFamily="34" charset="0"/>
              </a:defRPr>
            </a:lvl4pPr>
            <a:lvl5pPr marL="1447269" indent="-228516">
              <a:defRPr lang="en-US" sz="1599"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5" name="Picture Placeholder 3"/>
          <p:cNvSpPr>
            <a:spLocks noGrp="1"/>
          </p:cNvSpPr>
          <p:nvPr>
            <p:ph type="pic" sz="quarter" idx="14" hasCustomPrompt="1"/>
          </p:nvPr>
        </p:nvSpPr>
        <p:spPr>
          <a:xfrm>
            <a:off x="6333210" y="3257198"/>
            <a:ext cx="6100026" cy="480131"/>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227229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p:cNvSpPr>
            <a:spLocks noGrp="1"/>
          </p:cNvSpPr>
          <p:nvPr>
            <p:ph type="pic" sz="quarter" idx="14" hasCustomPrompt="1"/>
          </p:nvPr>
        </p:nvSpPr>
        <p:spPr>
          <a:xfrm>
            <a:off x="0" y="2980525"/>
            <a:ext cx="12436475" cy="996170"/>
          </a:xfrm>
        </p:spPr>
        <p:txBody>
          <a:bodyPr lIns="182880" anchor="ctr"/>
          <a:lstStyle>
            <a:lvl1pPr marL="0" indent="0" algn="l">
              <a:buNone/>
              <a:defRPr/>
            </a:lvl1pPr>
          </a:lstStyle>
          <a:p>
            <a:r>
              <a:rPr lang="en-US" dirty="0"/>
              <a:t>	Click to insert photo.</a:t>
            </a:r>
          </a:p>
          <a:p>
            <a:r>
              <a:rPr lang="en-US" dirty="0"/>
              <a:t>	(layer sent to back)</a:t>
            </a:r>
          </a:p>
        </p:txBody>
      </p:sp>
      <p:sp>
        <p:nvSpPr>
          <p:cNvPr id="4" name="Title 1"/>
          <p:cNvSpPr>
            <a:spLocks noGrp="1"/>
          </p:cNvSpPr>
          <p:nvPr>
            <p:ph type="title" hasCustomPrompt="1"/>
          </p:nvPr>
        </p:nvSpPr>
        <p:spPr>
          <a:xfrm>
            <a:off x="414989" y="478905"/>
            <a:ext cx="5310778" cy="1866936"/>
          </a:xfrm>
          <a:solidFill>
            <a:srgbClr val="EB3E1B">
              <a:alpha val="80000"/>
            </a:srgbClr>
          </a:solidFill>
          <a:ln>
            <a:noFill/>
          </a:ln>
        </p:spPr>
        <p:txBody>
          <a:bodyPr>
            <a:noAutofit/>
          </a:bodyPr>
          <a:lstStyle>
            <a:lvl1pPr>
              <a:defRPr sz="4799" baseline="0">
                <a:solidFill>
                  <a:schemeClr val="bg1"/>
                </a:solidFill>
              </a:defRPr>
            </a:lvl1pPr>
          </a:lstStyle>
          <a:p>
            <a:r>
              <a:rPr lang="en-US" dirty="0"/>
              <a:t> Title of Slide here…</a:t>
            </a:r>
          </a:p>
        </p:txBody>
      </p:sp>
      <p:sp>
        <p:nvSpPr>
          <p:cNvPr id="5" name="Text Placeholder 2"/>
          <p:cNvSpPr>
            <a:spLocks noGrp="1"/>
          </p:cNvSpPr>
          <p:nvPr>
            <p:ph type="body" idx="1" hasCustomPrompt="1"/>
          </p:nvPr>
        </p:nvSpPr>
        <p:spPr>
          <a:xfrm>
            <a:off x="414989" y="2345841"/>
            <a:ext cx="5310778" cy="3766492"/>
          </a:xfrm>
          <a:solidFill>
            <a:srgbClr val="EB3E1B">
              <a:alpha val="80000"/>
            </a:srgbClr>
          </a:solidFill>
          <a:ln>
            <a:noFill/>
          </a:ln>
        </p:spPr>
        <p:txBody>
          <a:bodyPr>
            <a:noAutofit/>
          </a:bodyPr>
          <a:lstStyle>
            <a:lvl1pPr marL="0" indent="0">
              <a:buNone/>
              <a:defRPr sz="2400" baseline="0">
                <a:solidFill>
                  <a:schemeClr val="bg1"/>
                </a:solidFill>
              </a:defRPr>
            </a:lvl1pPr>
            <a:lvl2pPr marL="457112" indent="0">
              <a:buNone/>
              <a:defRPr sz="2000">
                <a:solidFill>
                  <a:schemeClr val="tx1">
                    <a:tint val="75000"/>
                  </a:schemeClr>
                </a:solidFill>
              </a:defRPr>
            </a:lvl2pPr>
            <a:lvl3pPr marL="914224" indent="0">
              <a:buNone/>
              <a:defRPr sz="1800">
                <a:solidFill>
                  <a:schemeClr val="tx1">
                    <a:tint val="75000"/>
                  </a:schemeClr>
                </a:solidFill>
              </a:defRPr>
            </a:lvl3pPr>
            <a:lvl4pPr marL="1371336" indent="0">
              <a:buNone/>
              <a:defRPr sz="1599">
                <a:solidFill>
                  <a:schemeClr val="tx1">
                    <a:tint val="75000"/>
                  </a:schemeClr>
                </a:solidFill>
              </a:defRPr>
            </a:lvl4pPr>
            <a:lvl5pPr marL="1828449" indent="0">
              <a:buNone/>
              <a:defRPr sz="1599">
                <a:solidFill>
                  <a:schemeClr val="tx1">
                    <a:tint val="75000"/>
                  </a:schemeClr>
                </a:solidFill>
              </a:defRPr>
            </a:lvl5pPr>
            <a:lvl6pPr marL="2285561" indent="0">
              <a:buNone/>
              <a:defRPr sz="1599">
                <a:solidFill>
                  <a:schemeClr val="tx1">
                    <a:tint val="75000"/>
                  </a:schemeClr>
                </a:solidFill>
              </a:defRPr>
            </a:lvl6pPr>
            <a:lvl7pPr marL="2742673" indent="0">
              <a:buNone/>
              <a:defRPr sz="1599">
                <a:solidFill>
                  <a:schemeClr val="tx1">
                    <a:tint val="75000"/>
                  </a:schemeClr>
                </a:solidFill>
              </a:defRPr>
            </a:lvl7pPr>
            <a:lvl8pPr marL="3199785" indent="0">
              <a:buNone/>
              <a:defRPr sz="1599">
                <a:solidFill>
                  <a:schemeClr val="tx1">
                    <a:tint val="75000"/>
                  </a:schemeClr>
                </a:solidFill>
              </a:defRPr>
            </a:lvl8pPr>
            <a:lvl9pPr marL="3656897" indent="0">
              <a:buNone/>
              <a:defRPr sz="1599">
                <a:solidFill>
                  <a:schemeClr val="tx1">
                    <a:tint val="75000"/>
                  </a:schemeClr>
                </a:solidFill>
              </a:defRPr>
            </a:lvl9pPr>
          </a:lstStyle>
          <a:p>
            <a:pPr lvl="0"/>
            <a:r>
              <a:rPr lang="en-US" dirty="0"/>
              <a:t>   Click to edit text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4216" y="6569402"/>
            <a:ext cx="846979" cy="1798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233" y="6582008"/>
            <a:ext cx="1650942" cy="206091"/>
          </a:xfrm>
          <a:prstGeom prst="rect">
            <a:avLst/>
          </a:prstGeom>
        </p:spPr>
      </p:pic>
    </p:spTree>
    <p:extLst>
      <p:ext uri="{BB962C8B-B14F-4D97-AF65-F5344CB8AC3E}">
        <p14:creationId xmlns:p14="http://schemas.microsoft.com/office/powerpoint/2010/main" val="4717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White: 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1901079"/>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79" indent="0">
              <a:buNone/>
              <a:defRPr/>
            </a:lvl3pPr>
            <a:lvl4pPr marL="447958" indent="0">
              <a:buNone/>
              <a:defRPr/>
            </a:lvl4pPr>
            <a:lvl5pPr marL="6719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74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8">
    <p:bg>
      <p:bgPr>
        <a:solidFill>
          <a:srgbClr val="0072C6"/>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4" y="6777794"/>
            <a:ext cx="2225857" cy="26927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6" rIns="182733" bIns="146186" numCol="1" spcCol="0" rtlCol="0" fromWordArt="0" anchor="t" anchorCtr="0" forceAA="0" compatLnSpc="1">
            <a:prstTxWarp prst="textNoShape">
              <a:avLst/>
            </a:prstTxWarp>
            <a:noAutofit/>
          </a:bodyPr>
          <a:lstStyle/>
          <a:p>
            <a:pPr marL="0" marR="0" lvl="0" indent="0" algn="ctr" defTabSz="931644"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487" y="-82511"/>
            <a:ext cx="12681292" cy="7135322"/>
          </a:xfrm>
          <a:prstGeom prst="rect">
            <a:avLst/>
          </a:prstGeom>
          <a:solidFill>
            <a:srgbClr val="0072C6"/>
          </a:solidFill>
        </p:spPr>
      </p:pic>
      <p:sp>
        <p:nvSpPr>
          <p:cNvPr id="11" name="Title 1"/>
          <p:cNvSpPr>
            <a:spLocks noGrp="1"/>
          </p:cNvSpPr>
          <p:nvPr>
            <p:ph type="title" hasCustomPrompt="1"/>
          </p:nvPr>
        </p:nvSpPr>
        <p:spPr bwMode="ltGray">
          <a:xfrm>
            <a:off x="274642" y="1547435"/>
            <a:ext cx="7315200" cy="1002246"/>
          </a:xfrm>
          <a:noFill/>
        </p:spPr>
        <p:txBody>
          <a:bodyPr lIns="146286" tIns="91429" rIns="146286" bIns="91429" anchor="t" anchorCtr="0"/>
          <a:lstStyle>
            <a:lvl1pPr>
              <a:defRPr sz="5877" spc="-99" baseline="0">
                <a:solidFill>
                  <a:schemeClr val="bg1"/>
                </a:soli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6" y="3366716"/>
            <a:ext cx="7315200" cy="1830388"/>
          </a:xfrm>
          <a:noFill/>
        </p:spPr>
        <p:txBody>
          <a:bodyPr lIns="146286" tIns="109714" rIns="146286" bIns="109714">
            <a:noAutofit/>
          </a:bodyPr>
          <a:lstStyle>
            <a:lvl1pPr marL="0" indent="0">
              <a:spcBef>
                <a:spcPts val="0"/>
              </a:spcBef>
              <a:buNone/>
              <a:defRPr sz="3231"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240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70" y="5324074"/>
            <a:ext cx="11564873" cy="1351952"/>
          </a:xfrm>
        </p:spPr>
        <p:txBody>
          <a:bodyPr>
            <a:normAutofit/>
          </a:bodyPr>
          <a:lstStyle>
            <a:lvl1pPr>
              <a:defRPr sz="3599">
                <a:solidFill>
                  <a:schemeClr val="tx1">
                    <a:lumMod val="50000"/>
                    <a:lumOff val="50000"/>
                  </a:schemeClr>
                </a:solidFill>
              </a:defRPr>
            </a:lvl1pPr>
          </a:lstStyle>
          <a:p>
            <a:r>
              <a:rPr lang="en-US" dirty="0"/>
              <a:t>CLICK TO EDIT MASTER TITLE STYLE</a:t>
            </a:r>
          </a:p>
        </p:txBody>
      </p:sp>
      <p:sp>
        <p:nvSpPr>
          <p:cNvPr id="6" name="Rectangle 5"/>
          <p:cNvSpPr/>
          <p:nvPr userDrawn="1"/>
        </p:nvSpPr>
        <p:spPr>
          <a:xfrm>
            <a:off x="0" y="0"/>
            <a:ext cx="12436475" cy="5129318"/>
          </a:xfrm>
          <a:prstGeom prst="rect">
            <a:avLst/>
          </a:prstGeom>
          <a:pattFill prst="lgCheck">
            <a:fgClr>
              <a:schemeClr val="bg2"/>
            </a:fgClr>
            <a:bgClr>
              <a:schemeClr val="bg1"/>
            </a:bgClr>
          </a:patt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59168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53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41982"/>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8535"/>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0727"/>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0725"/>
            <a:ext cx="2865437" cy="745913"/>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31"/>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30"/>
            <a:ext cx="2865437" cy="311288"/>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17336"/>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153471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9"/>
            <a:ext cx="11814023" cy="841982"/>
          </a:xfrm>
        </p:spPr>
        <p:txBody>
          <a:bodyPr/>
          <a:lstStyle/>
          <a:p>
            <a:r>
              <a:rPr lang="en-US"/>
              <a:t>Click to edit Master title style</a:t>
            </a:r>
          </a:p>
        </p:txBody>
      </p:sp>
      <p:sp>
        <p:nvSpPr>
          <p:cNvPr id="5" name="Text Placeholder 4"/>
          <p:cNvSpPr>
            <a:spLocks noGrp="1"/>
          </p:cNvSpPr>
          <p:nvPr>
            <p:ph type="body" sz="quarter" idx="11" hasCustomPrompt="1"/>
          </p:nvPr>
        </p:nvSpPr>
        <p:spPr>
          <a:xfrm>
            <a:off x="233364" y="1567788"/>
            <a:ext cx="571854" cy="1194469"/>
          </a:xfrm>
          <a:prstGeom prst="rect">
            <a:avLst/>
          </a:prstGeom>
        </p:spPr>
        <p:txBody>
          <a:bodyPr lIns="0" tIns="0" rIns="0" bIns="0" anchor="t"/>
          <a:lstStyle>
            <a:lvl1pPr marL="0" indent="0">
              <a:buNone/>
              <a:defRPr sz="8624"/>
            </a:lvl1pPr>
          </a:lstStyle>
          <a:p>
            <a:pPr lvl="0"/>
            <a:r>
              <a:rPr lang="en-US" dirty="0"/>
              <a:t>1</a:t>
            </a:r>
          </a:p>
        </p:txBody>
      </p:sp>
      <p:sp>
        <p:nvSpPr>
          <p:cNvPr id="8" name="Text Placeholder 7"/>
          <p:cNvSpPr>
            <a:spLocks noGrp="1"/>
          </p:cNvSpPr>
          <p:nvPr>
            <p:ph type="body" sz="quarter" idx="12" hasCustomPrompt="1"/>
          </p:nvPr>
        </p:nvSpPr>
        <p:spPr>
          <a:xfrm>
            <a:off x="914400" y="1568454"/>
            <a:ext cx="2989263" cy="1079216"/>
          </a:xfrm>
          <a:prstGeom prst="rect">
            <a:avLst/>
          </a:prstGeom>
        </p:spPr>
        <p:txBody>
          <a:bodyPr tIns="91440">
            <a:noAutofit/>
          </a:bodyPr>
          <a:lstStyle>
            <a:lvl1pPr marL="0" indent="0">
              <a:buNone/>
              <a:defRPr sz="196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62" y="3050580"/>
            <a:ext cx="2340864" cy="854341"/>
          </a:xfrm>
          <a:prstGeom prst="rect">
            <a:avLst/>
          </a:prstGeom>
          <a:solidFill>
            <a:schemeClr val="bg1"/>
          </a:solidFill>
        </p:spPr>
        <p:txBody>
          <a:bodyPr lIns="182880" anchor="ctr"/>
          <a:lstStyle>
            <a:lvl1pPr marL="0" indent="0">
              <a:buNone/>
              <a:defRPr sz="2745" baseline="0">
                <a:solidFill>
                  <a:schemeClr val="tx1"/>
                </a:solidFill>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r>
              <a:rPr lang="en-US" dirty="0"/>
              <a:t>Fill with primary color</a:t>
            </a:r>
          </a:p>
        </p:txBody>
      </p:sp>
      <p:sp>
        <p:nvSpPr>
          <p:cNvPr id="10" name="Text Placeholder 5"/>
          <p:cNvSpPr>
            <a:spLocks noGrp="1"/>
          </p:cNvSpPr>
          <p:nvPr>
            <p:ph type="body" sz="quarter" idx="14" hasCustomPrompt="1"/>
          </p:nvPr>
        </p:nvSpPr>
        <p:spPr>
          <a:xfrm>
            <a:off x="232661" y="4318927"/>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61" y="5594616"/>
            <a:ext cx="2340864" cy="869643"/>
          </a:xfrm>
          <a:prstGeom prst="rect">
            <a:avLst/>
          </a:prstGeom>
          <a:solidFill>
            <a:schemeClr val="bg1"/>
          </a:solidFill>
        </p:spPr>
        <p:txBody>
          <a:bodyPr lIns="182880" anchor="ctr"/>
          <a:lstStyle>
            <a:lvl1pPr marL="335952" indent="-33595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612" y="3322204"/>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3" name="Text Placeholder 5"/>
          <p:cNvSpPr>
            <a:spLocks noGrp="1"/>
          </p:cNvSpPr>
          <p:nvPr>
            <p:ph type="body" sz="quarter" idx="17"/>
          </p:nvPr>
        </p:nvSpPr>
        <p:spPr>
          <a:xfrm>
            <a:off x="2672611" y="4598202"/>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
        <p:nvSpPr>
          <p:cNvPr id="14" name="Text Placeholder 5"/>
          <p:cNvSpPr>
            <a:spLocks noGrp="1"/>
          </p:cNvSpPr>
          <p:nvPr>
            <p:ph type="body" sz="quarter" idx="18"/>
          </p:nvPr>
        </p:nvSpPr>
        <p:spPr>
          <a:xfrm>
            <a:off x="2672611" y="5873891"/>
            <a:ext cx="9395343" cy="311092"/>
          </a:xfrm>
          <a:prstGeom prst="rect">
            <a:avLst/>
          </a:prstGeom>
          <a:solidFill>
            <a:schemeClr val="tx1">
              <a:lumMod val="95000"/>
            </a:schemeClr>
          </a:solidFill>
        </p:spPr>
        <p:txBody>
          <a:bodyPr anchor="ctr"/>
          <a:lstStyle>
            <a:lvl1pPr marL="0" indent="0">
              <a:buNone/>
              <a:defRPr sz="1567" baseline="0">
                <a:latin typeface="+mn-lt"/>
              </a:defRPr>
            </a:lvl1pPr>
            <a:lvl2pPr marL="335952" indent="0">
              <a:buNone/>
              <a:defRPr sz="1567"/>
            </a:lvl2pPr>
            <a:lvl3pPr marL="559921" indent="0">
              <a:buNone/>
              <a:defRPr sz="1567"/>
            </a:lvl3pPr>
            <a:lvl4pPr marL="783889" indent="0">
              <a:buNone/>
              <a:defRPr sz="1371"/>
            </a:lvl4pPr>
            <a:lvl5pPr marL="1007856" indent="0">
              <a:buNone/>
              <a:defRPr sz="1371"/>
            </a:lvl5pPr>
          </a:lstStyle>
          <a:p>
            <a:pPr lvl="0"/>
            <a:endParaRPr lang="en-US" dirty="0"/>
          </a:p>
        </p:txBody>
      </p:sp>
    </p:spTree>
    <p:extLst>
      <p:ext uri="{BB962C8B-B14F-4D97-AF65-F5344CB8AC3E}">
        <p14:creationId xmlns:p14="http://schemas.microsoft.com/office/powerpoint/2010/main" val="4759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27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Basic">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7"/>
            <a:ext cx="11814023" cy="840230"/>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6811"/>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Tree>
    <p:extLst>
      <p:ext uri="{BB962C8B-B14F-4D97-AF65-F5344CB8AC3E}">
        <p14:creationId xmlns:p14="http://schemas.microsoft.com/office/powerpoint/2010/main" val="409214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60258" y="1995396"/>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60258" y="2847291"/>
            <a:ext cx="3652184" cy="343463"/>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fill to a primary color</a:t>
            </a:r>
          </a:p>
        </p:txBody>
      </p:sp>
    </p:spTree>
    <p:extLst>
      <p:ext uri="{BB962C8B-B14F-4D97-AF65-F5344CB8AC3E}">
        <p14:creationId xmlns:p14="http://schemas.microsoft.com/office/powerpoint/2010/main" val="22255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Partners">
    <p:spTree>
      <p:nvGrpSpPr>
        <p:cNvPr id="1" name=""/>
        <p:cNvGrpSpPr/>
        <p:nvPr/>
      </p:nvGrpSpPr>
      <p:grpSpPr>
        <a:xfrm>
          <a:off x="0" y="0"/>
          <a:ext cx="0" cy="0"/>
          <a:chOff x="0" y="0"/>
          <a:chExt cx="0" cy="0"/>
        </a:xfrm>
      </p:grpSpPr>
      <p:sp>
        <p:nvSpPr>
          <p:cNvPr id="2" name="Title 1"/>
          <p:cNvSpPr>
            <a:spLocks noGrp="1"/>
          </p:cNvSpPr>
          <p:nvPr>
            <p:ph type="title"/>
          </p:nvPr>
        </p:nvSpPr>
        <p:spPr>
          <a:xfrm>
            <a:off x="232665" y="232388"/>
            <a:ext cx="11814023" cy="85695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65"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215994" y="1761658"/>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198623"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181251" y="1761657"/>
            <a:ext cx="2865437" cy="744050"/>
          </a:xfrm>
          <a:prstGeom prst="rect">
            <a:avLst/>
          </a:prstGeom>
        </p:spPr>
        <p:txBody>
          <a:bodyPr anchor="ctr"/>
          <a:lstStyle>
            <a:lvl1pPr marL="0" indent="0" algn="ctr">
              <a:buNone/>
              <a:defRPr sz="2353">
                <a:latin typeface="Segoe UI Semibold" panose="020B0702040204020203" pitchFamily="34" charset="0"/>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33365"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0" name="Text Placeholder 4"/>
          <p:cNvSpPr>
            <a:spLocks noGrp="1"/>
          </p:cNvSpPr>
          <p:nvPr>
            <p:ph type="body" sz="quarter" idx="16" hasCustomPrompt="1"/>
          </p:nvPr>
        </p:nvSpPr>
        <p:spPr>
          <a:xfrm>
            <a:off x="3215994" y="2654129"/>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1" name="Text Placeholder 4"/>
          <p:cNvSpPr>
            <a:spLocks noGrp="1"/>
          </p:cNvSpPr>
          <p:nvPr>
            <p:ph type="body" sz="quarter" idx="17" hasCustomPrompt="1"/>
          </p:nvPr>
        </p:nvSpPr>
        <p:spPr>
          <a:xfrm>
            <a:off x="6198623"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2" name="Text Placeholder 4"/>
          <p:cNvSpPr>
            <a:spLocks noGrp="1"/>
          </p:cNvSpPr>
          <p:nvPr>
            <p:ph type="body" sz="quarter" idx="18" hasCustomPrompt="1"/>
          </p:nvPr>
        </p:nvSpPr>
        <p:spPr>
          <a:xfrm>
            <a:off x="9181251" y="2654128"/>
            <a:ext cx="2865437" cy="315670"/>
          </a:xfrm>
          <a:prstGeom prst="rect">
            <a:avLst/>
          </a:prstGeom>
        </p:spPr>
        <p:txBody>
          <a:bodyPr anchor="t"/>
          <a:lstStyle>
            <a:lvl1pPr marL="0" indent="0">
              <a:buNone/>
              <a:defRPr sz="1568">
                <a:latin typeface="+mn-lt"/>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Body copy</a:t>
            </a:r>
          </a:p>
        </p:txBody>
      </p:sp>
      <p:sp>
        <p:nvSpPr>
          <p:cNvPr id="14" name="Content Placeholder 13"/>
          <p:cNvSpPr>
            <a:spLocks noGrp="1"/>
          </p:cNvSpPr>
          <p:nvPr>
            <p:ph sz="quarter" idx="19" hasCustomPrompt="1"/>
          </p:nvPr>
        </p:nvSpPr>
        <p:spPr>
          <a:xfrm>
            <a:off x="0" y="5035550"/>
            <a:ext cx="12436475" cy="725117"/>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3875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92690"/>
          </a:xfrm>
          <a:prstGeom prst="rect">
            <a:avLst/>
          </a:prstGeom>
        </p:spPr>
        <p:txBody>
          <a:bodyPr/>
          <a:lstStyle>
            <a:lvl1pPr marL="0" indent="0">
              <a:buNone/>
              <a:defRPr sz="3528" baseline="0">
                <a:solidFill>
                  <a:schemeClr val="accent1"/>
                </a:solidFill>
              </a:defRPr>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a:t>
            </a:r>
          </a:p>
        </p:txBody>
      </p:sp>
      <p:sp>
        <p:nvSpPr>
          <p:cNvPr id="17" name="Text Placeholder 10"/>
          <p:cNvSpPr>
            <a:spLocks noGrp="1"/>
          </p:cNvSpPr>
          <p:nvPr>
            <p:ph type="body" sz="quarter" idx="11"/>
          </p:nvPr>
        </p:nvSpPr>
        <p:spPr>
          <a:xfrm>
            <a:off x="233365"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150548" y="1880396"/>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8073393" y="1879655"/>
            <a:ext cx="3675800" cy="426516"/>
          </a:xfrm>
          <a:prstGeom prst="rect">
            <a:avLst/>
          </a:prstGeom>
        </p:spPr>
        <p:txBody>
          <a:bodyPr/>
          <a:lstStyle>
            <a:lvl1pPr marL="0" indent="0">
              <a:buNone/>
              <a:defRPr sz="2353">
                <a:solidFill>
                  <a:schemeClr val="accent1"/>
                </a:solidFill>
                <a:latin typeface="+mj-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33365"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150548" y="251755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8073393" y="2516816"/>
            <a:ext cx="3675800" cy="315670"/>
          </a:xfrm>
          <a:prstGeom prst="rect">
            <a:avLst/>
          </a:prstGeom>
        </p:spPr>
        <p:txBody>
          <a:bodyPr/>
          <a:lstStyle>
            <a:lvl1pPr marL="0" indent="0">
              <a:buNone/>
              <a:defRPr sz="1568">
                <a:solidFill>
                  <a:schemeClr val="bg1"/>
                </a:solidFill>
                <a:latin typeface="+mn-lt"/>
              </a:defRPr>
            </a:lvl1pPr>
            <a:lvl2pPr marL="336017" indent="0">
              <a:buNone/>
              <a:defRPr>
                <a:solidFill>
                  <a:schemeClr val="tx1"/>
                </a:solidFill>
              </a:defRPr>
            </a:lvl2pPr>
            <a:lvl3pPr marL="560028" indent="0">
              <a:buNone/>
              <a:defRPr>
                <a:solidFill>
                  <a:schemeClr val="tx1"/>
                </a:solidFill>
              </a:defRPr>
            </a:lvl3pPr>
            <a:lvl4pPr marL="784040" indent="0">
              <a:buNone/>
              <a:defRPr>
                <a:solidFill>
                  <a:schemeClr val="tx1"/>
                </a:solidFill>
              </a:defRPr>
            </a:lvl4pPr>
            <a:lvl5pPr marL="1008051"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330241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758797"/>
          </a:xfrm>
          <a:prstGeom prst="rect">
            <a:avLst/>
          </a:prstGeom>
        </p:spPr>
        <p:txBody>
          <a:bodyPr/>
          <a:lstStyle>
            <a:lvl1pPr>
              <a:defRPr sz="4704"/>
            </a:lvl1pPr>
          </a:lstStyle>
          <a:p>
            <a:r>
              <a:rPr lang="en-US" dirty="0"/>
              <a:t>Click to edit Master title style</a:t>
            </a:r>
          </a:p>
        </p:txBody>
      </p:sp>
      <p:sp>
        <p:nvSpPr>
          <p:cNvPr id="4" name="Text Placeholder 3"/>
          <p:cNvSpPr>
            <a:spLocks noGrp="1"/>
          </p:cNvSpPr>
          <p:nvPr>
            <p:ph type="body" sz="quarter" idx="10" hasCustomPrompt="1"/>
          </p:nvPr>
        </p:nvSpPr>
        <p:spPr>
          <a:xfrm>
            <a:off x="233364" y="975249"/>
            <a:ext cx="11813325" cy="537298"/>
          </a:xfrm>
          <a:prstGeom prst="rect">
            <a:avLst/>
          </a:prstGeom>
        </p:spPr>
        <p:txBody>
          <a:bodyPr/>
          <a:lstStyle>
            <a:lvl1pPr marL="0" indent="0">
              <a:buNone/>
              <a:defRPr sz="3136" baseline="0"/>
            </a:lvl1pPr>
            <a:lvl2pPr marL="336017" indent="0">
              <a:buNone/>
              <a:defRPr/>
            </a:lvl2pPr>
            <a:lvl3pPr marL="560028" indent="0">
              <a:buNone/>
              <a:defRPr/>
            </a:lvl3pPr>
            <a:lvl4pPr marL="784040" indent="0">
              <a:buNone/>
              <a:defRPr/>
            </a:lvl4pPr>
            <a:lvl5pPr marL="1008051"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60260" y="2196322"/>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94397" y="2196322"/>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60260" y="4548735"/>
            <a:ext cx="2334137" cy="1906291"/>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94396" y="4548735"/>
            <a:ext cx="2334137" cy="1906291"/>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430509" y="1786749"/>
            <a:ext cx="6616181" cy="481908"/>
          </a:xfrm>
          <a:prstGeom prst="rect">
            <a:avLst/>
          </a:prstGeom>
          <a:noFill/>
        </p:spPr>
        <p:txBody>
          <a:bodyPr/>
          <a:lstStyle>
            <a:lvl1pPr marL="0" indent="0">
              <a:buNone/>
              <a:defRPr sz="2745"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430509" y="2193038"/>
            <a:ext cx="6616181" cy="315670"/>
          </a:xfrm>
          <a:prstGeom prst="rect">
            <a:avLst/>
          </a:prstGeom>
          <a:noFill/>
        </p:spPr>
        <p:txBody>
          <a:bodyPr/>
          <a:lstStyle>
            <a:lvl1pPr marL="0" indent="0">
              <a:buNone/>
              <a:defRPr sz="1568" baseline="0">
                <a:latin typeface="Segoe UI Semibold" panose="020B0702040204020203" pitchFamily="34" charset="0"/>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430509" y="2617826"/>
            <a:ext cx="6616181" cy="288007"/>
          </a:xfrm>
          <a:prstGeom prst="rect">
            <a:avLst/>
          </a:prstGeom>
          <a:noFill/>
        </p:spPr>
        <p:txBody>
          <a:bodyPr/>
          <a:lstStyle>
            <a:lvl1pPr marL="0" indent="0">
              <a:buNone/>
              <a:defRPr sz="1372" baseline="0">
                <a:latin typeface="+mn-lt"/>
              </a:defRPr>
            </a:lvl1pPr>
            <a:lvl2pPr marL="336017" indent="0">
              <a:buNone/>
              <a:defRPr sz="1568"/>
            </a:lvl2pPr>
            <a:lvl3pPr marL="560028" indent="0">
              <a:buNone/>
              <a:defRPr sz="1568"/>
            </a:lvl3pPr>
            <a:lvl4pPr marL="784040" indent="0">
              <a:buNone/>
              <a:defRPr sz="1372"/>
            </a:lvl4pPr>
            <a:lvl5pPr marL="1008051"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430838" y="3042613"/>
            <a:ext cx="6615112" cy="489689"/>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9004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3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77001" y="149058"/>
            <a:ext cx="1510046" cy="4045201"/>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928350" y="144462"/>
            <a:ext cx="1508126" cy="4049796"/>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542150" y="146757"/>
            <a:ext cx="1504275" cy="4047501"/>
          </a:xfrm>
          <a:prstGeom prst="rect">
            <a:avLst/>
          </a:prstGeom>
        </p:spPr>
      </p:pic>
      <p:pic>
        <p:nvPicPr>
          <p:cNvPr id="22" name="Pictur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151094"/>
            <a:ext cx="1504274" cy="404316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146757"/>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solidFill>
                  <a:schemeClr val="accent2">
                    <a:lumMod val="75000"/>
                  </a:schemeClr>
                </a:soli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849463"/>
          </a:xfrm>
          <a:noFill/>
        </p:spPr>
        <p:txBody>
          <a:bodyPr lIns="146304" tIns="91440" rIns="146304" bIns="91440" anchor="t" anchorCtr="0"/>
          <a:lstStyle>
            <a:lvl1pPr>
              <a:defRPr sz="4799" spc="-100" baseline="0">
                <a:solidFill>
                  <a:schemeClr val="accent2">
                    <a:lumMod val="75000"/>
                  </a:schemeClr>
                </a:solidFill>
              </a:defRPr>
            </a:lvl1pPr>
          </a:lstStyle>
          <a:p>
            <a:r>
              <a:rPr lang="en-US" dirty="0"/>
              <a:t>Presentation title</a:t>
            </a:r>
          </a:p>
        </p:txBody>
      </p:sp>
      <p:pic>
        <p:nvPicPr>
          <p:cNvPr id="2" name="Picture 1"/>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4685356" y="146757"/>
            <a:ext cx="1524318" cy="4047501"/>
          </a:xfrm>
          <a:prstGeom prst="rect">
            <a:avLst/>
          </a:prstGeom>
        </p:spPr>
      </p:pic>
      <p:pic>
        <p:nvPicPr>
          <p:cNvPr id="3" name="Picture 2"/>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7854376" y="146757"/>
            <a:ext cx="1524000" cy="4047501"/>
          </a:xfrm>
          <a:prstGeom prst="rect">
            <a:avLst/>
          </a:prstGeom>
        </p:spPr>
      </p:pic>
      <p:pic>
        <p:nvPicPr>
          <p:cNvPr id="5" name="Picture 4"/>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9445704" y="146757"/>
            <a:ext cx="1415319" cy="4047501"/>
          </a:xfrm>
          <a:prstGeom prst="rect">
            <a:avLst/>
          </a:prstGeom>
        </p:spPr>
      </p:pic>
      <p:pic>
        <p:nvPicPr>
          <p:cNvPr id="15" name="Picture 1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6" name="Picture 15"/>
          <p:cNvPicPr>
            <a:picLocks noChangeAspect="1"/>
          </p:cNvPicPr>
          <p:nvPr userDrawn="1"/>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361951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19207"/>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31447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8755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60288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7"/>
            <a:ext cx="11375536" cy="1243058"/>
          </a:xfrm>
        </p:spPr>
        <p:txBody>
          <a:bodyPr anchor="b" anchorCtr="0"/>
          <a:lstStyle>
            <a:lvl1pPr>
              <a:defRPr sz="8973" spc="-306"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1515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8"/>
              </a:spcBef>
              <a:buNone/>
              <a:defRPr sz="4080">
                <a:gradFill>
                  <a:gsLst>
                    <a:gs pos="100000">
                      <a:srgbClr val="60288A"/>
                    </a:gs>
                    <a:gs pos="0">
                      <a:schemeClr val="tx2"/>
                    </a:gs>
                  </a:gsLst>
                  <a:lin ang="5400000" scaled="0"/>
                </a:gradFill>
                <a:latin typeface="+mj-lt"/>
              </a:defRPr>
            </a:lvl1pPr>
            <a:lvl2pPr marL="0" indent="0">
              <a:buNone/>
              <a:defRPr sz="2040">
                <a:gradFill>
                  <a:gsLst>
                    <a:gs pos="100000">
                      <a:schemeClr val="accent1"/>
                    </a:gs>
                    <a:gs pos="6000">
                      <a:schemeClr val="accent1"/>
                    </a:gs>
                  </a:gsLst>
                  <a:lin ang="5400000" scaled="0"/>
                </a:gradFill>
              </a:defRPr>
            </a:lvl2pPr>
            <a:lvl3pPr marL="236341" indent="0">
              <a:buNone/>
              <a:defRPr sz="2040">
                <a:gradFill>
                  <a:gsLst>
                    <a:gs pos="100000">
                      <a:schemeClr val="accent1"/>
                    </a:gs>
                    <a:gs pos="6000">
                      <a:schemeClr val="accent1"/>
                    </a:gs>
                  </a:gsLst>
                  <a:lin ang="5400000" scaled="0"/>
                </a:gradFill>
              </a:defRPr>
            </a:lvl3pPr>
            <a:lvl4pPr marL="466209" indent="0">
              <a:buNone/>
              <a:defRPr sz="2040">
                <a:gradFill>
                  <a:gsLst>
                    <a:gs pos="100000">
                      <a:schemeClr val="accent1"/>
                    </a:gs>
                    <a:gs pos="6000">
                      <a:schemeClr val="accent1"/>
                    </a:gs>
                  </a:gsLst>
                  <a:lin ang="5400000" scaled="0"/>
                </a:gradFill>
              </a:defRPr>
            </a:lvl4pPr>
            <a:lvl5pPr marL="707407" indent="0">
              <a:buNone/>
              <a:defRPr sz="2040">
                <a:gradFill>
                  <a:gsLst>
                    <a:gs pos="100000">
                      <a:schemeClr val="accent1"/>
                    </a:gs>
                    <a:gs pos="6000">
                      <a:schemeClr val="accent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840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accent1"/>
                    </a:gs>
                    <a:gs pos="0">
                      <a:schemeClr val="accent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0895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vert="horz" lIns="0" tIns="0" rIns="0" bIns="0" rtlCol="0">
            <a:noAutofit/>
          </a:bodyPr>
          <a:lstStyle>
            <a:lvl1pPr>
              <a:defRPr lang="en-US" sz="2040" spc="0" smtClean="0">
                <a:gradFill>
                  <a:gsLst>
                    <a:gs pos="100000">
                      <a:schemeClr val="accent1"/>
                    </a:gs>
                    <a:gs pos="0">
                      <a:schemeClr val="accent1"/>
                    </a:gs>
                  </a:gsLst>
                  <a:lin ang="5400000" scaled="0"/>
                </a:gradFill>
                <a:latin typeface="+mn-lt"/>
                <a:cs typeface="Segoe UI" pitchFamily="34" charset="0"/>
              </a:defRPr>
            </a:lvl1pPr>
          </a:lstStyle>
          <a:p>
            <a:pPr marL="0" lvl="0" indent="0">
              <a:spcBef>
                <a:spcPts val="1224"/>
              </a:spcBef>
              <a:buNone/>
            </a:pPr>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2934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4939892"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4"/>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Tree>
    <p:extLst>
      <p:ext uri="{BB962C8B-B14F-4D97-AF65-F5344CB8AC3E}">
        <p14:creationId xmlns:p14="http://schemas.microsoft.com/office/powerpoint/2010/main" val="41250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9010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254" indent="-388439">
              <a:defRPr lang="en-US" sz="2142" kern="1200" dirty="0" smtClean="0">
                <a:solidFill>
                  <a:schemeClr val="bg2">
                    <a:lumMod val="50000"/>
                  </a:schemeClr>
                </a:solidFill>
                <a:latin typeface="+mn-lt"/>
                <a:ea typeface="+mn-ea"/>
                <a:cs typeface="Arial" pitchFamily="34" charset="0"/>
              </a:defRPr>
            </a:lvl2pPr>
            <a:lvl3pPr marL="932254" indent="-233063">
              <a:defRPr lang="en-US" sz="1938" kern="1200" dirty="0" smtClean="0">
                <a:solidFill>
                  <a:schemeClr val="bg2">
                    <a:lumMod val="50000"/>
                  </a:schemeClr>
                </a:solidFill>
                <a:latin typeface="+mn-lt"/>
                <a:ea typeface="+mn-ea"/>
                <a:cs typeface="Arial" pitchFamily="34" charset="0"/>
              </a:defRPr>
            </a:lvl3pPr>
            <a:lvl4pPr marL="1243006" indent="-233063">
              <a:defRPr lang="en-US" sz="1632" kern="1200" dirty="0" smtClean="0">
                <a:solidFill>
                  <a:schemeClr val="bg2">
                    <a:lumMod val="50000"/>
                  </a:schemeClr>
                </a:solidFill>
                <a:latin typeface="+mn-lt"/>
                <a:ea typeface="+mn-ea"/>
                <a:cs typeface="Arial" pitchFamily="34" charset="0"/>
              </a:defRPr>
            </a:lvl4pPr>
            <a:lvl5pPr marL="1476070" indent="-233063">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216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rgbClr val="6028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33982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60288A"/>
                    </a:gs>
                    <a:gs pos="100000">
                      <a:schemeClr val="tx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234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6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494" tIns="149196" rIns="186494" bIns="149196" numCol="1" anchor="t" anchorCtr="0" compatLnSpc="1">
            <a:prstTxWarp prst="textNoShape">
              <a:avLst/>
            </a:prstTxWarp>
            <a:spAutoFit/>
          </a:bodyPr>
          <a:lstStyle/>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50612"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371"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58420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7497045" y="0"/>
            <a:ext cx="4943499" cy="69945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2"/>
          <p:cNvSpPr>
            <a:spLocks noGrp="1"/>
          </p:cNvSpPr>
          <p:nvPr>
            <p:ph type="body" idx="1" hasCustomPrompt="1"/>
          </p:nvPr>
        </p:nvSpPr>
        <p:spPr>
          <a:xfrm>
            <a:off x="7769347" y="2111313"/>
            <a:ext cx="4398895" cy="1695079"/>
          </a:xfrm>
          <a:prstGeom prst="rect">
            <a:avLst/>
          </a:prstGeom>
        </p:spPr>
        <p:txBody>
          <a:bodyPr>
            <a:noAutofit/>
          </a:bodyPr>
          <a:lstStyle>
            <a:lvl1pPr marL="0" indent="0">
              <a:buNone/>
              <a:defRPr sz="5506" b="0" cap="none" baseline="0">
                <a:gradFill>
                  <a:gsLst>
                    <a:gs pos="100000">
                      <a:schemeClr val="bg1"/>
                    </a:gs>
                    <a:gs pos="0">
                      <a:schemeClr val="bg1"/>
                    </a:gs>
                  </a:gsLst>
                  <a:lin ang="5400000" scaled="0"/>
                </a:gradFill>
                <a:latin typeface="+mj-lt"/>
              </a:defRPr>
            </a:lvl1pPr>
            <a:lvl2pPr marL="621503" indent="0">
              <a:buNone/>
              <a:defRPr sz="2754" b="1"/>
            </a:lvl2pPr>
            <a:lvl3pPr marL="1243006" indent="0">
              <a:buNone/>
              <a:defRPr sz="2448" b="1"/>
            </a:lvl3pPr>
            <a:lvl4pPr marL="1864509" indent="0">
              <a:buNone/>
              <a:defRPr sz="2142" b="1"/>
            </a:lvl4pPr>
            <a:lvl5pPr marL="2486011" indent="0">
              <a:buNone/>
              <a:defRPr sz="2142" b="1"/>
            </a:lvl5pPr>
            <a:lvl6pPr marL="3107515" indent="0">
              <a:buNone/>
              <a:defRPr sz="2142" b="1"/>
            </a:lvl6pPr>
            <a:lvl7pPr marL="3729018" indent="0">
              <a:buNone/>
              <a:defRPr sz="2142" b="1"/>
            </a:lvl7pPr>
            <a:lvl8pPr marL="4350519" indent="0">
              <a:buNone/>
              <a:defRPr sz="2142" b="1"/>
            </a:lvl8pPr>
            <a:lvl9pPr marL="4972023" indent="0">
              <a:buNone/>
              <a:defRPr sz="2142" b="1"/>
            </a:lvl9pPr>
          </a:lstStyle>
          <a:p>
            <a:pPr lvl="0"/>
            <a:r>
              <a:rPr lang="en-US" dirty="0"/>
              <a:t>Click to edit Master text styles.</a:t>
            </a:r>
          </a:p>
        </p:txBody>
      </p:sp>
    </p:spTree>
    <p:extLst>
      <p:ext uri="{BB962C8B-B14F-4D97-AF65-F5344CB8AC3E}">
        <p14:creationId xmlns:p14="http://schemas.microsoft.com/office/powerpoint/2010/main" val="112867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11" name="Rectangle 10"/>
          <p:cNvSpPr/>
          <p:nvPr userDrawn="1"/>
        </p:nvSpPr>
        <p:spPr bwMode="auto">
          <a:xfrm rot="16200000" flipV="1">
            <a:off x="1017437" y="-1017434"/>
            <a:ext cx="6994525" cy="9029398"/>
          </a:xfrm>
          <a:prstGeom prst="rect">
            <a:avLst/>
          </a:prstGeom>
          <a:gradFill>
            <a:gsLst>
              <a:gs pos="0">
                <a:schemeClr val="tx1">
                  <a:alpha val="0"/>
                </a:schemeClr>
              </a:gs>
              <a:gs pos="100000">
                <a:schemeClr val="tx1">
                  <a:alpha val="78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25663"/>
            <a:ext cx="5564620" cy="3657600"/>
          </a:xfrm>
          <a:prstGeom prst="rect">
            <a:avLst/>
          </a:prstGeom>
          <a:solidFill>
            <a:srgbClr val="5C2D91">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5566000" cy="1828800"/>
          </a:xfrm>
          <a:noFill/>
        </p:spPr>
        <p:txBody>
          <a:bodyPr lIns="146304" tIns="91440" rIns="146304" bIns="91440" anchor="t" anchorCtr="0"/>
          <a:lstStyle>
            <a:lvl1pPr>
              <a:defRPr sz="5398"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59"/>
            <a:ext cx="5566000" cy="1825625"/>
          </a:xfrm>
        </p:spPr>
        <p:txBody>
          <a:bodyPr tIns="109728" bIns="109728">
            <a:noAutofit/>
          </a:bodyPr>
          <a:lstStyle>
            <a:lvl1pPr marL="0" indent="0">
              <a:spcBef>
                <a:spcPts val="0"/>
              </a:spcBef>
              <a:buNone/>
              <a:defRPr sz="3198">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80686" y="6167483"/>
            <a:ext cx="1622752" cy="347617"/>
          </a:xfrm>
          <a:prstGeom prst="rect">
            <a:avLst/>
          </a:prstGeom>
        </p:spPr>
      </p:pic>
    </p:spTree>
    <p:extLst>
      <p:ext uri="{BB962C8B-B14F-4D97-AF65-F5344CB8AC3E}">
        <p14:creationId xmlns:p14="http://schemas.microsoft.com/office/powerpoint/2010/main" val="219156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0350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695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280092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7507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03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2255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1074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5655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63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16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088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19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7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309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46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9185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382763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4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5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86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0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00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65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39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1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98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94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7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412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8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90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3040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64618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850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 y="4"/>
            <a:ext cx="12435841" cy="4480560"/>
          </a:xfrm>
          <a:prstGeom prst="rect">
            <a:avLst/>
          </a:prstGeom>
        </p:spPr>
      </p:pic>
      <p:sp>
        <p:nvSpPr>
          <p:cNvPr id="4" name="Rectangle 3"/>
          <p:cNvSpPr/>
          <p:nvPr userDrawn="1"/>
        </p:nvSpPr>
        <p:spPr bwMode="auto">
          <a:xfrm>
            <a:off x="-11833" y="4477174"/>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4" fontAlgn="base">
              <a:lnSpc>
                <a:spcPct val="90000"/>
              </a:lnSpc>
              <a:spcBef>
                <a:spcPct val="0"/>
              </a:spcBef>
              <a:spcAft>
                <a:spcPct val="0"/>
              </a:spcAft>
            </a:pPr>
            <a:endParaRPr lang="en-US" sz="5996"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3954" y="4902973"/>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40" y="6182444"/>
            <a:ext cx="1552930" cy="332660"/>
          </a:xfrm>
          <a:prstGeom prst="rect">
            <a:avLst/>
          </a:prstGeom>
        </p:spPr>
      </p:pic>
    </p:spTree>
    <p:extLst>
      <p:ext uri="{BB962C8B-B14F-4D97-AF65-F5344CB8AC3E}">
        <p14:creationId xmlns:p14="http://schemas.microsoft.com/office/powerpoint/2010/main" val="397062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8" y="6182444"/>
            <a:ext cx="1548201" cy="332660"/>
          </a:xfrm>
          <a:prstGeom prst="rect">
            <a:avLst/>
          </a:prstGeom>
        </p:spPr>
      </p:pic>
      <p:sp>
        <p:nvSpPr>
          <p:cNvPr id="4"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164507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6" y="6182444"/>
            <a:ext cx="1552930" cy="332660"/>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4149942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6"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46304" tIns="109728" rIns="146304" bIns="109728">
            <a:noAutofit/>
          </a:bodyPr>
          <a:lstStyle>
            <a:lvl1pPr marL="0" indent="0">
              <a:spcBef>
                <a:spcPts val="0"/>
              </a:spcBef>
              <a:buNone/>
              <a:defRPr sz="3596"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6"/>
            <a:ext cx="1554480" cy="332991"/>
          </a:xfrm>
          <a:prstGeom prst="rect">
            <a:avLst/>
          </a:prstGeom>
        </p:spPr>
      </p:pic>
      <p:sp>
        <p:nvSpPr>
          <p:cNvPr id="7" name="Text Placeholder 3"/>
          <p:cNvSpPr>
            <a:spLocks noGrp="1"/>
          </p:cNvSpPr>
          <p:nvPr>
            <p:ph type="body" sz="quarter" idx="13" hasCustomPrompt="1"/>
          </p:nvPr>
        </p:nvSpPr>
        <p:spPr>
          <a:xfrm>
            <a:off x="274639" y="296863"/>
            <a:ext cx="3657600" cy="685800"/>
          </a:xfrm>
        </p:spPr>
        <p:txBody>
          <a:bodyPr lIns="182880" tIns="146304" rIns="182880" bIns="146304">
            <a:noAutofit/>
          </a:bodyPr>
          <a:lstStyle>
            <a:lvl1pPr marL="0" indent="0">
              <a:buNone/>
              <a:defRPr sz="1999">
                <a:latin typeface="+mn-lt"/>
              </a:defRPr>
            </a:lvl1pPr>
            <a:lvl2pPr marL="342633" indent="0">
              <a:buNone/>
              <a:defRPr sz="2399">
                <a:latin typeface="+mn-lt"/>
              </a:defRPr>
            </a:lvl2pPr>
            <a:lvl3pPr marL="571053" indent="0">
              <a:buNone/>
              <a:defRPr sz="2399">
                <a:latin typeface="+mn-lt"/>
              </a:defRPr>
            </a:lvl3pPr>
            <a:lvl4pPr marL="799475" indent="0">
              <a:buNone/>
              <a:defRPr sz="2399">
                <a:latin typeface="+mn-lt"/>
              </a:defRPr>
            </a:lvl4pPr>
            <a:lvl5pPr marL="1027899" indent="0">
              <a:buNone/>
              <a:defRPr sz="2399">
                <a:latin typeface="+mn-lt"/>
              </a:defRPr>
            </a:lvl5pPr>
          </a:lstStyle>
          <a:p>
            <a:pPr lvl="0"/>
            <a:r>
              <a:rPr lang="en-US" dirty="0"/>
              <a:t>Session Code</a:t>
            </a:r>
          </a:p>
        </p:txBody>
      </p:sp>
    </p:spTree>
    <p:extLst>
      <p:ext uri="{BB962C8B-B14F-4D97-AF65-F5344CB8AC3E}">
        <p14:creationId xmlns:p14="http://schemas.microsoft.com/office/powerpoint/2010/main" val="265372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7"/>
            <a:ext cx="10058401" cy="1829593"/>
          </a:xfrm>
          <a:noFill/>
        </p:spPr>
        <p:txBody>
          <a:bodyPr lIns="182880" tIns="146304" rIns="182880" bIns="146304">
            <a:noAutofit/>
          </a:bodyPr>
          <a:lstStyle>
            <a:lvl1pPr marL="0" indent="0">
              <a:spcBef>
                <a:spcPts val="0"/>
              </a:spcBef>
              <a:buNone/>
              <a:defRPr sz="3596"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015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3"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0653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defRPr sz="8795"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206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197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6"/>
            <a:ext cx="11887200" cy="1831975"/>
          </a:xfrm>
          <a:noFill/>
        </p:spPr>
        <p:txBody>
          <a:bodyPr tIns="91440" bIns="91440" anchor="t" anchorCtr="0"/>
          <a:lstStyle>
            <a:lvl1pPr algn="l" defTabSz="932015" rtl="0" eaLnBrk="1" latinLnBrk="0" hangingPunct="1">
              <a:lnSpc>
                <a:spcPct val="90000"/>
              </a:lnSpc>
              <a:spcBef>
                <a:spcPct val="0"/>
              </a:spcBef>
              <a:buNone/>
              <a:defRPr lang="en-US" sz="8795"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200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00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gradFill>
                  <a:gsLst>
                    <a:gs pos="2920">
                      <a:schemeClr val="tx2"/>
                    </a:gs>
                    <a:gs pos="39000">
                      <a:schemeClr val="tx2"/>
                    </a:gs>
                  </a:gsLst>
                  <a:lin ang="5400000" scaled="0"/>
                </a:gradFill>
              </a:defRPr>
            </a:lvl1pPr>
            <a:lvl2pPr marL="28551" indent="0">
              <a:buNone/>
              <a:defRPr sz="1999"/>
            </a:lvl2pPr>
            <a:lvl3pPr marL="223663" indent="0">
              <a:buNone/>
              <a:defRPr sz="1999"/>
            </a:lvl3pPr>
            <a:lvl4pPr marL="475878" indent="0">
              <a:buNone/>
              <a:defRPr sz="1799"/>
            </a:lvl4pPr>
            <a:lvl5pPr marL="739197"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27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10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6"/>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64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5109">
                      <a:schemeClr val="tx2"/>
                    </a:gs>
                    <a:gs pos="2500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2"/>
            <a:ext cx="5486399" cy="2536079"/>
          </a:xfrm>
        </p:spPr>
        <p:txBody>
          <a:bodyPr wrap="square">
            <a:spAutoFit/>
          </a:bodyPr>
          <a:lstStyle>
            <a:lvl1pPr marL="0" indent="0">
              <a:spcBef>
                <a:spcPts val="1224"/>
              </a:spcBef>
              <a:buClr>
                <a:schemeClr val="tx1"/>
              </a:buClr>
              <a:buFont typeface="Wingdings" pitchFamily="2" charset="2"/>
              <a:buNone/>
              <a:defRPr sz="3596">
                <a:gradFill>
                  <a:gsLst>
                    <a:gs pos="100000">
                      <a:schemeClr val="tx2"/>
                    </a:gs>
                    <a:gs pos="0">
                      <a:schemeClr val="tx2"/>
                    </a:gs>
                  </a:gsLst>
                  <a:lin ang="5400000" scaled="0"/>
                </a:gradFill>
              </a:defRPr>
            </a:lvl1pPr>
            <a:lvl2pPr marL="0" indent="0">
              <a:buNone/>
              <a:defRPr sz="1999"/>
            </a:lvl2pPr>
            <a:lvl3pPr marL="231595" indent="0">
              <a:buNone/>
              <a:tabLst/>
              <a:defRPr sz="1999"/>
            </a:lvl3pPr>
            <a:lvl4pPr marL="460016" indent="0">
              <a:buNone/>
              <a:defRPr/>
            </a:lvl4pPr>
            <a:lvl5pPr marL="68526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65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7035"/>
          </a:xfrm>
        </p:spPr>
        <p:txBody>
          <a:bodyPr wrap="square">
            <a:spAutoFit/>
          </a:bodyPr>
          <a:lstStyle>
            <a:lvl1pPr marL="287113" indent="-287113">
              <a:spcBef>
                <a:spcPts val="1224"/>
              </a:spcBef>
              <a:buClr>
                <a:schemeClr val="tx1"/>
              </a:buClr>
              <a:buFont typeface="Wingdings" panose="05000000000000000000" pitchFamily="2" charset="2"/>
              <a:buChar char="§"/>
              <a:defRPr sz="3596"/>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37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13" indent="-287113">
              <a:spcBef>
                <a:spcPts val="1224"/>
              </a:spcBef>
              <a:buClr>
                <a:schemeClr val="tx2"/>
              </a:buClr>
              <a:buFont typeface="Wingdings" panose="05000000000000000000" pitchFamily="2" charset="2"/>
              <a:buChar char="§"/>
              <a:defRPr sz="3596">
                <a:gradFill>
                  <a:gsLst>
                    <a:gs pos="5109">
                      <a:schemeClr val="tx2"/>
                    </a:gs>
                    <a:gs pos="100000">
                      <a:schemeClr val="tx2"/>
                    </a:gs>
                  </a:gsLst>
                  <a:lin ang="5400000" scaled="0"/>
                </a:gradFill>
              </a:defRPr>
            </a:lvl1pPr>
            <a:lvl2pPr marL="530752" indent="-233012">
              <a:defRPr sz="2399"/>
            </a:lvl2pPr>
            <a:lvl3pPr marL="699038" indent="-168288">
              <a:tabLst/>
              <a:defRPr sz="1999"/>
            </a:lvl3pPr>
            <a:lvl4pPr marL="880271" indent="-181232">
              <a:defRPr/>
            </a:lvl4pPr>
            <a:lvl5pPr marL="1048557" indent="-1682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3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544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7"/>
            <a:ext cx="11889564" cy="917575"/>
          </a:xfrm>
        </p:spPr>
        <p:txBody>
          <a:bodyPr/>
          <a:lstStyle>
            <a:lvl1pPr>
              <a:defRPr sz="7193" baseline="0"/>
            </a:lvl1pPr>
          </a:lstStyle>
          <a:p>
            <a:r>
              <a:rPr lang="en-US"/>
              <a:t>Click to edit Master title style</a:t>
            </a:r>
            <a:endParaRPr lang="en-US" dirty="0"/>
          </a:p>
        </p:txBody>
      </p:sp>
    </p:spTree>
    <p:extLst>
      <p:ext uri="{BB962C8B-B14F-4D97-AF65-F5344CB8AC3E}">
        <p14:creationId xmlns:p14="http://schemas.microsoft.com/office/powerpoint/2010/main" val="214632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2473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2" cy="1828800"/>
          </a:xfrm>
        </p:spPr>
        <p:txBody>
          <a:bodyPr/>
          <a:lstStyle>
            <a:lvl1pPr>
              <a:defRPr sz="5996" baseline="0"/>
            </a:lvl1pPr>
          </a:lstStyle>
          <a:p>
            <a:r>
              <a:rPr lang="en-US"/>
              <a:t>Click to edit Master title style</a:t>
            </a:r>
            <a:endParaRPr lang="en-US" dirty="0"/>
          </a:p>
        </p:txBody>
      </p:sp>
    </p:spTree>
    <p:extLst>
      <p:ext uri="{BB962C8B-B14F-4D97-AF65-F5344CB8AC3E}">
        <p14:creationId xmlns:p14="http://schemas.microsoft.com/office/powerpoint/2010/main" val="3398495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10"/>
            <a:ext cx="10058399" cy="917575"/>
          </a:xfrm>
        </p:spPr>
        <p:txBody>
          <a:bodyPr/>
          <a:lstStyle>
            <a:lvl1pPr marL="233181" indent="-233181">
              <a:defRPr sz="5996"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4028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7"/>
            <a:ext cx="10058399" cy="917575"/>
          </a:xfrm>
        </p:spPr>
        <p:txBody>
          <a:bodyPr/>
          <a:lstStyle>
            <a:lvl1pPr marL="282354" indent="-282354">
              <a:tabLst>
                <a:tab pos="282354" algn="l"/>
              </a:tabLst>
              <a:defRPr sz="5996"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2165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6">
                <a:gradFill>
                  <a:gsLst>
                    <a:gs pos="3333">
                      <a:schemeClr val="tx1"/>
                    </a:gs>
                    <a:gs pos="39000">
                      <a:schemeClr val="tx1"/>
                    </a:gs>
                  </a:gsLst>
                  <a:lin ang="5400000" scaled="0"/>
                </a:gradFill>
              </a:defRPr>
            </a:lvl1pPr>
            <a:lvl2pPr marL="0" indent="0">
              <a:buFontTx/>
              <a:buNone/>
              <a:defRPr sz="1999"/>
            </a:lvl2pPr>
            <a:lvl3pPr marL="228423" indent="0">
              <a:buNone/>
              <a:defRPr/>
            </a:lvl3pPr>
            <a:lvl4pPr marL="456842" indent="0">
              <a:buNone/>
              <a:defRPr/>
            </a:lvl4pPr>
            <a:lvl5pPr marL="685266" indent="0">
              <a:buNone/>
              <a:defRPr/>
            </a:lvl5pPr>
          </a:lstStyle>
          <a:p>
            <a:pPr lvl="0"/>
            <a:r>
              <a:rPr lang="en-US"/>
              <a:t>Click to edit Master text styles</a:t>
            </a:r>
          </a:p>
        </p:txBody>
      </p:sp>
      <p:sp>
        <p:nvSpPr>
          <p:cNvPr id="4" name="Title 1"/>
          <p:cNvSpPr>
            <a:spLocks noGrp="1"/>
          </p:cNvSpPr>
          <p:nvPr>
            <p:ph type="title"/>
          </p:nvPr>
        </p:nvSpPr>
        <p:spPr>
          <a:xfrm>
            <a:off x="282577" y="1211267"/>
            <a:ext cx="11889564" cy="917575"/>
          </a:xfrm>
        </p:spPr>
        <p:txBody>
          <a:bodyPr/>
          <a:lstStyle>
            <a:lvl1pPr>
              <a:defRPr sz="7193"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730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1798637"/>
          </a:xfrm>
        </p:spPr>
        <p:txBody>
          <a:bodyPr/>
          <a:lstStyle>
            <a:lvl1pPr>
              <a:defRPr sz="659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4574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40" y="1241430"/>
            <a:ext cx="5486399" cy="917575"/>
          </a:xfrm>
        </p:spPr>
        <p:txBody>
          <a:bodyPr/>
          <a:lstStyle>
            <a:lvl1pPr>
              <a:defRPr sz="659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216650" cy="698856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97"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91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12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11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41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47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21" y="308956"/>
            <a:ext cx="11875321" cy="941580"/>
          </a:xfrm>
          <a:prstGeom prst="rect">
            <a:avLst/>
          </a:prstGeom>
        </p:spPr>
        <p:txBody>
          <a:bodyPr wrap="square">
            <a:spAutoFit/>
          </a:bodyPr>
          <a:lstStyle/>
          <a:p>
            <a:pPr defTabSz="932015"/>
            <a:r>
              <a:rPr lang="en-US" sz="5396"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99" dirty="0">
              <a:solidFill>
                <a:srgbClr val="FFFFFF"/>
              </a:solidFill>
            </a:endParaRPr>
          </a:p>
        </p:txBody>
      </p:sp>
    </p:spTree>
    <p:extLst>
      <p:ext uri="{BB962C8B-B14F-4D97-AF65-F5344CB8AC3E}">
        <p14:creationId xmlns:p14="http://schemas.microsoft.com/office/powerpoint/2010/main" val="28283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2" name="Rectangle 31"/>
          <p:cNvSpPr/>
          <p:nvPr userDrawn="1"/>
        </p:nvSpPr>
        <p:spPr bwMode="auto">
          <a:xfrm>
            <a:off x="274638" y="1314677"/>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4" name="Rectangle 33"/>
          <p:cNvSpPr/>
          <p:nvPr userDrawn="1"/>
        </p:nvSpPr>
        <p:spPr bwMode="auto">
          <a:xfrm>
            <a:off x="5607858" y="1119823"/>
            <a:ext cx="4823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5" name="Rectangle 34"/>
          <p:cNvSpPr/>
          <p:nvPr userDrawn="1"/>
        </p:nvSpPr>
        <p:spPr bwMode="auto">
          <a:xfrm>
            <a:off x="829961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7" y="-1550132"/>
            <a:ext cx="45719" cy="1106424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8" y="2849650"/>
            <a:ext cx="7754569" cy="2307697"/>
          </a:xfrm>
          <a:prstGeom prst="rect">
            <a:avLst/>
          </a:prstGeom>
        </p:spPr>
      </p:pic>
      <p:sp useBgFill="1">
        <p:nvSpPr>
          <p:cNvPr id="38" name="Rectangle 37"/>
          <p:cNvSpPr/>
          <p:nvPr userDrawn="1"/>
        </p:nvSpPr>
        <p:spPr bwMode="auto">
          <a:xfrm>
            <a:off x="1"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useBgFill="1">
        <p:nvSpPr>
          <p:cNvPr id="39" name="Rectangle 38"/>
          <p:cNvSpPr/>
          <p:nvPr userDrawn="1"/>
        </p:nvSpPr>
        <p:spPr bwMode="auto">
          <a:xfrm>
            <a:off x="43545" y="1264577"/>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5" rIns="0" bIns="46605" numCol="1" rtlCol="0" anchor="ctr" anchorCtr="0" compatLnSpc="1">
            <a:prstTxWarp prst="textNoShape">
              <a:avLst/>
            </a:prstTxWarp>
          </a:bodyPr>
          <a:lstStyle/>
          <a:p>
            <a:pPr algn="ctr" defTabSz="931744" fontAlgn="base">
              <a:spcBef>
                <a:spcPct val="0"/>
              </a:spcBef>
              <a:spcAft>
                <a:spcPct val="0"/>
              </a:spcAft>
            </a:pPr>
            <a:endParaRPr lang="en-US" sz="1999">
              <a:gradFill>
                <a:gsLst>
                  <a:gs pos="0">
                    <a:srgbClr val="FFFFFF"/>
                  </a:gs>
                  <a:gs pos="100000">
                    <a:srgbClr val="FFFFFF"/>
                  </a:gs>
                </a:gsLst>
                <a:lin ang="5400000" scaled="0"/>
              </a:gradFill>
            </a:endParaRPr>
          </a:p>
        </p:txBody>
      </p:sp>
      <p:sp>
        <p:nvSpPr>
          <p:cNvPr id="40" name="Rectangle 39"/>
          <p:cNvSpPr/>
          <p:nvPr userDrawn="1"/>
        </p:nvSpPr>
        <p:spPr bwMode="auto">
          <a:xfrm>
            <a:off x="275838"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3" y="4003044"/>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8" y="1314678"/>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7" y="1314678"/>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3" y="1314678"/>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6" y="4003044"/>
            <a:ext cx="2644452"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6" y="1314677"/>
            <a:ext cx="2644452"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7" y="4003044"/>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3" tIns="143330" rIns="179163" bIns="143330" numCol="1" spcCol="0" rtlCol="0" fromWordArt="0" anchor="t" anchorCtr="0" forceAA="0" compatLnSpc="1">
            <a:prstTxWarp prst="textNoShape">
              <a:avLst/>
            </a:prstTxWarp>
            <a:noAutofit/>
          </a:bodyPr>
          <a:lstStyle/>
          <a:p>
            <a:pPr defTabSz="912849"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40"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49" name="Text Placeholder 24"/>
          <p:cNvSpPr>
            <a:spLocks noGrp="1"/>
          </p:cNvSpPr>
          <p:nvPr>
            <p:ph type="body" sz="quarter" idx="13"/>
          </p:nvPr>
        </p:nvSpPr>
        <p:spPr>
          <a:xfrm>
            <a:off x="274640"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0" name="Text Placeholder 24"/>
          <p:cNvSpPr>
            <a:spLocks noGrp="1"/>
          </p:cNvSpPr>
          <p:nvPr>
            <p:ph type="body" sz="quarter" idx="15"/>
          </p:nvPr>
        </p:nvSpPr>
        <p:spPr>
          <a:xfrm>
            <a:off x="2957909"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1" name="Text Placeholder 24"/>
          <p:cNvSpPr>
            <a:spLocks noGrp="1"/>
          </p:cNvSpPr>
          <p:nvPr>
            <p:ph type="body" sz="quarter" idx="17"/>
          </p:nvPr>
        </p:nvSpPr>
        <p:spPr>
          <a:xfrm>
            <a:off x="2957909"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2" name="Text Placeholder 24"/>
          <p:cNvSpPr>
            <a:spLocks noGrp="1"/>
          </p:cNvSpPr>
          <p:nvPr>
            <p:ph type="body" sz="quarter" idx="19"/>
          </p:nvPr>
        </p:nvSpPr>
        <p:spPr>
          <a:xfrm>
            <a:off x="5662563"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3" name="Text Placeholder 24"/>
          <p:cNvSpPr>
            <a:spLocks noGrp="1"/>
          </p:cNvSpPr>
          <p:nvPr>
            <p:ph type="body" sz="quarter" idx="21"/>
          </p:nvPr>
        </p:nvSpPr>
        <p:spPr>
          <a:xfrm>
            <a:off x="5662563"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4" name="Text Placeholder 24"/>
          <p:cNvSpPr>
            <a:spLocks noGrp="1"/>
          </p:cNvSpPr>
          <p:nvPr>
            <p:ph type="body" sz="quarter" idx="23"/>
          </p:nvPr>
        </p:nvSpPr>
        <p:spPr>
          <a:xfrm>
            <a:off x="8341626" y="1873304"/>
            <a:ext cx="2633661" cy="2074895"/>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5" name="Text Placeholder 24"/>
          <p:cNvSpPr>
            <a:spLocks noGrp="1"/>
          </p:cNvSpPr>
          <p:nvPr>
            <p:ph type="body" sz="quarter" idx="25"/>
          </p:nvPr>
        </p:nvSpPr>
        <p:spPr>
          <a:xfrm>
            <a:off x="8341626" y="4560199"/>
            <a:ext cx="2633661" cy="2121187"/>
          </a:xfrm>
        </p:spPr>
        <p:txBody>
          <a:bodyPr>
            <a:noAutofit/>
          </a:bodyPr>
          <a:lstStyle>
            <a:lvl1pPr marL="0" indent="0">
              <a:buNone/>
              <a:defRPr sz="1799"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6" name="Text Placeholder 24"/>
          <p:cNvSpPr txBox="1">
            <a:spLocks/>
          </p:cNvSpPr>
          <p:nvPr userDrawn="1"/>
        </p:nvSpPr>
        <p:spPr>
          <a:xfrm>
            <a:off x="275835" y="1314679"/>
            <a:ext cx="914399"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1</a:t>
            </a:r>
          </a:p>
        </p:txBody>
      </p:sp>
      <p:sp>
        <p:nvSpPr>
          <p:cNvPr id="57" name="Text Placeholder 24"/>
          <p:cNvSpPr txBox="1">
            <a:spLocks/>
          </p:cNvSpPr>
          <p:nvPr userDrawn="1"/>
        </p:nvSpPr>
        <p:spPr>
          <a:xfrm>
            <a:off x="275835"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5</a:t>
            </a:r>
          </a:p>
        </p:txBody>
      </p:sp>
      <p:sp>
        <p:nvSpPr>
          <p:cNvPr id="58" name="Text Placeholder 24"/>
          <p:cNvSpPr txBox="1">
            <a:spLocks/>
          </p:cNvSpPr>
          <p:nvPr userDrawn="1"/>
        </p:nvSpPr>
        <p:spPr>
          <a:xfrm>
            <a:off x="2963404" y="1314674"/>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2</a:t>
            </a:r>
          </a:p>
        </p:txBody>
      </p:sp>
      <p:sp>
        <p:nvSpPr>
          <p:cNvPr id="59" name="Text Placeholder 24"/>
          <p:cNvSpPr txBox="1">
            <a:spLocks/>
          </p:cNvSpPr>
          <p:nvPr userDrawn="1"/>
        </p:nvSpPr>
        <p:spPr>
          <a:xfrm>
            <a:off x="296340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6</a:t>
            </a:r>
          </a:p>
        </p:txBody>
      </p:sp>
      <p:sp>
        <p:nvSpPr>
          <p:cNvPr id="60" name="Text Placeholder 24"/>
          <p:cNvSpPr txBox="1">
            <a:spLocks/>
          </p:cNvSpPr>
          <p:nvPr userDrawn="1"/>
        </p:nvSpPr>
        <p:spPr>
          <a:xfrm>
            <a:off x="5656227"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3</a:t>
            </a:r>
          </a:p>
        </p:txBody>
      </p:sp>
      <p:sp>
        <p:nvSpPr>
          <p:cNvPr id="61" name="Text Placeholder 24"/>
          <p:cNvSpPr txBox="1">
            <a:spLocks/>
          </p:cNvSpPr>
          <p:nvPr userDrawn="1"/>
        </p:nvSpPr>
        <p:spPr>
          <a:xfrm>
            <a:off x="5656227"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7</a:t>
            </a:r>
          </a:p>
        </p:txBody>
      </p:sp>
      <p:sp>
        <p:nvSpPr>
          <p:cNvPr id="62" name="Text Placeholder 24"/>
          <p:cNvSpPr txBox="1">
            <a:spLocks/>
          </p:cNvSpPr>
          <p:nvPr userDrawn="1"/>
        </p:nvSpPr>
        <p:spPr>
          <a:xfrm>
            <a:off x="8347854" y="1314675"/>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4</a:t>
            </a:r>
          </a:p>
        </p:txBody>
      </p:sp>
      <p:sp>
        <p:nvSpPr>
          <p:cNvPr id="63" name="Text Placeholder 24"/>
          <p:cNvSpPr txBox="1">
            <a:spLocks/>
          </p:cNvSpPr>
          <p:nvPr userDrawn="1"/>
        </p:nvSpPr>
        <p:spPr>
          <a:xfrm>
            <a:off x="8347854" y="4003043"/>
            <a:ext cx="914399"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6" dirty="0"/>
              <a:t>8</a:t>
            </a:r>
          </a:p>
        </p:txBody>
      </p:sp>
    </p:spTree>
    <p:extLst>
      <p:ext uri="{BB962C8B-B14F-4D97-AF65-F5344CB8AC3E}">
        <p14:creationId xmlns:p14="http://schemas.microsoft.com/office/powerpoint/2010/main" val="27675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7" tIns="46607" rIns="46607" bIns="46607" numCol="1" spcCol="0" rtlCol="0" fromWordArt="0" anchor="ctr" anchorCtr="0" forceAA="0" compatLnSpc="1">
            <a:prstTxWarp prst="textNoShape">
              <a:avLst/>
            </a:prstTxWarp>
            <a:noAutofit/>
          </a:bodyPr>
          <a:lstStyle/>
          <a:p>
            <a:pPr algn="ctr" defTabSz="931744"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6"/>
            <a:ext cx="11887199" cy="2131353"/>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0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3"/>
            <a:ext cx="11887200" cy="2443746"/>
          </a:xfrm>
          <a:prstGeom prst="rect">
            <a:avLst/>
          </a:prstGeom>
        </p:spPr>
        <p:txBody>
          <a:bodyPr/>
          <a:lstStyle>
            <a:lvl1pPr marL="290286" indent="-290286">
              <a:buClr>
                <a:schemeClr val="tx1"/>
              </a:buClr>
              <a:buSzPct val="90000"/>
              <a:buFont typeface="Wingdings" panose="05000000000000000000" pitchFamily="2" charset="2"/>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53" indent="-280769">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39" indent="-290286">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63" indent="-228423">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85" indent="-228423">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95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Divider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436474" cy="6994525"/>
          </a:xfrm>
          <a:prstGeom prst="rect">
            <a:avLst/>
          </a:prstGeom>
        </p:spPr>
      </p:pic>
      <p:sp>
        <p:nvSpPr>
          <p:cNvPr id="2" name="Title 1"/>
          <p:cNvSpPr>
            <a:spLocks noGrp="1"/>
          </p:cNvSpPr>
          <p:nvPr>
            <p:ph type="title" hasCustomPrompt="1"/>
          </p:nvPr>
        </p:nvSpPr>
        <p:spPr>
          <a:xfrm>
            <a:off x="998579" y="2151537"/>
            <a:ext cx="10445796" cy="1017048"/>
          </a:xfrm>
          <a:prstGeom prst="rect">
            <a:avLst/>
          </a:prstGeom>
        </p:spPr>
        <p:txBody>
          <a:bodyPr anchor="b" anchorCtr="0"/>
          <a:lstStyle>
            <a:lvl1pPr>
              <a:defRPr sz="7341"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2184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only (alternate)">
    <p:spTree>
      <p:nvGrpSpPr>
        <p:cNvPr id="1" name=""/>
        <p:cNvGrpSpPr/>
        <p:nvPr/>
      </p:nvGrpSpPr>
      <p:grpSpPr>
        <a:xfrm>
          <a:off x="0" y="0"/>
          <a:ext cx="0" cy="0"/>
          <a:chOff x="0" y="0"/>
          <a:chExt cx="0" cy="0"/>
        </a:xfrm>
      </p:grpSpPr>
      <p:sp>
        <p:nvSpPr>
          <p:cNvPr id="2" name="Title 1"/>
          <p:cNvSpPr>
            <a:spLocks noGrp="1"/>
          </p:cNvSpPr>
          <p:nvPr>
            <p:ph type="title"/>
          </p:nvPr>
        </p:nvSpPr>
        <p:spPr>
          <a:xfrm>
            <a:off x="777284" y="2"/>
            <a:ext cx="11659195" cy="658903"/>
          </a:xfrm>
        </p:spPr>
        <p:txBody>
          <a:bodyPr>
            <a:noAutofit/>
          </a:bodyPr>
          <a:lstStyle>
            <a:lvl1pPr>
              <a:defRPr/>
            </a:lvl1pPr>
          </a:lstStyle>
          <a:p>
            <a:endParaRPr lang="en-US" dirty="0"/>
          </a:p>
        </p:txBody>
      </p:sp>
      <p:sp>
        <p:nvSpPr>
          <p:cNvPr id="6" name="Text Placeholder 5"/>
          <p:cNvSpPr>
            <a:spLocks noGrp="1"/>
          </p:cNvSpPr>
          <p:nvPr>
            <p:ph type="body" sz="quarter" idx="12" hasCustomPrompt="1"/>
          </p:nvPr>
        </p:nvSpPr>
        <p:spPr>
          <a:xfrm>
            <a:off x="777284" y="585037"/>
            <a:ext cx="11659195" cy="380490"/>
          </a:xfrm>
          <a:prstGeom prst="rect">
            <a:avLst/>
          </a:prstGeom>
        </p:spPr>
        <p:txBody>
          <a:bodyPr lIns="380851" tIns="53319" rIns="53319" bIns="53319">
            <a:noAutofit/>
          </a:bodyPr>
          <a:lstStyle>
            <a:lvl1pPr marL="0" indent="0">
              <a:buNone/>
              <a:defRPr sz="2856">
                <a:latin typeface="Segoe UI Light" pitchFamily="34" charset="0"/>
              </a:defRPr>
            </a:lvl1pPr>
            <a:lvl2pPr marL="287193" indent="0">
              <a:buNone/>
              <a:defRPr/>
            </a:lvl2pPr>
            <a:lvl3pPr marL="600005" indent="0">
              <a:buNone/>
              <a:defRPr/>
            </a:lvl3pPr>
            <a:lvl4pPr marL="887197" indent="0">
              <a:buNone/>
              <a:defRPr/>
            </a:lvl4pPr>
            <a:lvl5pPr marL="1127199" indent="0">
              <a:buNone/>
              <a:defRPr/>
            </a:lvl5pPr>
          </a:lstStyle>
          <a:p>
            <a:pPr lvl="0"/>
            <a:r>
              <a:rPr lang="en-US" dirty="0"/>
              <a:t>Click to add subtitle</a:t>
            </a:r>
          </a:p>
        </p:txBody>
      </p:sp>
    </p:spTree>
    <p:extLst>
      <p:ext uri="{BB962C8B-B14F-4D97-AF65-F5344CB8AC3E}">
        <p14:creationId xmlns:p14="http://schemas.microsoft.com/office/powerpoint/2010/main" val="3024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1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4010792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7064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153775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2268663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spTree>
    <p:extLst>
      <p:ext uri="{BB962C8B-B14F-4D97-AF65-F5344CB8AC3E}">
        <p14:creationId xmlns:p14="http://schemas.microsoft.com/office/powerpoint/2010/main" val="1883611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5869870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1766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12157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73362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33715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0105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77642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343606585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05846589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5017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7938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9976014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354226675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15496609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3209" y="2125662"/>
            <a:ext cx="4895415" cy="3675856"/>
          </a:xfrm>
          <a:prstGeom prst="rect">
            <a:avLst/>
          </a:prstGeom>
        </p:spPr>
      </p:pic>
    </p:spTree>
    <p:extLst>
      <p:ext uri="{BB962C8B-B14F-4D97-AF65-F5344CB8AC3E}">
        <p14:creationId xmlns:p14="http://schemas.microsoft.com/office/powerpoint/2010/main" val="399130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319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92"/>
            <a:ext cx="12436475" cy="6995517"/>
          </a:xfrm>
          <a:prstGeom prst="rect">
            <a:avLst/>
          </a:prstGeom>
        </p:spPr>
      </p:pic>
      <p:sp>
        <p:nvSpPr>
          <p:cNvPr id="2" name="Rectangle 1"/>
          <p:cNvSpPr/>
          <p:nvPr userDrawn="1"/>
        </p:nvSpPr>
        <p:spPr bwMode="auto">
          <a:xfrm>
            <a:off x="274638" y="2125663"/>
            <a:ext cx="6400800" cy="3566160"/>
          </a:xfrm>
          <a:prstGeom prst="rect">
            <a:avLst/>
          </a:prstGeom>
          <a:solidFill>
            <a:srgbClr val="B4009E">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2" y="6121924"/>
            <a:ext cx="1828795" cy="391754"/>
          </a:xfrm>
          <a:prstGeom prst="rect">
            <a:avLst/>
          </a:prstGeom>
        </p:spPr>
      </p:pic>
    </p:spTree>
    <p:extLst>
      <p:ext uri="{BB962C8B-B14F-4D97-AF65-F5344CB8AC3E}">
        <p14:creationId xmlns:p14="http://schemas.microsoft.com/office/powerpoint/2010/main" val="9153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489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85886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7350922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690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3779457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3117383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699258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721058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71795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494078"/>
            <a:ext cx="12436475" cy="2557690"/>
          </a:xfrm>
          <a:prstGeom prst="rect">
            <a:avLst/>
          </a:prstGeom>
        </p:spPr>
      </p:pic>
    </p:spTree>
    <p:extLst>
      <p:ext uri="{BB962C8B-B14F-4D97-AF65-F5344CB8AC3E}">
        <p14:creationId xmlns:p14="http://schemas.microsoft.com/office/powerpoint/2010/main" val="178991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70260592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134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42959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28665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43068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3875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41780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8311952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1738707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8519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p>
        </p:txBody>
      </p:sp>
      <p:sp>
        <p:nvSpPr>
          <p:cNvPr id="4" name="Picture Placeholder 3"/>
          <p:cNvSpPr>
            <a:spLocks noGrp="1"/>
          </p:cNvSpPr>
          <p:nvPr>
            <p:ph type="pic" sz="quarter" idx="10"/>
          </p:nvPr>
        </p:nvSpPr>
        <p:spPr>
          <a:xfrm>
            <a:off x="0" y="0"/>
            <a:ext cx="6217920" cy="6995160"/>
          </a:xfrm>
        </p:spPr>
        <p:txBody>
          <a:bodyPr/>
          <a:lstStyle/>
          <a:p>
            <a:r>
              <a:rPr lang="en-US"/>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92308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37954656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p>
        </p:txBody>
      </p:sp>
    </p:spTree>
    <p:extLst>
      <p:ext uri="{BB962C8B-B14F-4D97-AF65-F5344CB8AC3E}">
        <p14:creationId xmlns:p14="http://schemas.microsoft.com/office/powerpoint/2010/main" val="15490784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321956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984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174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778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9937278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08056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6250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924415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3551276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58672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7"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1"/>
            <a:ext cx="12436475" cy="2557690"/>
          </a:xfrm>
          <a:prstGeom prst="rect">
            <a:avLst/>
          </a:prstGeom>
        </p:spPr>
      </p:pic>
    </p:spTree>
    <p:extLst>
      <p:ext uri="{BB962C8B-B14F-4D97-AF65-F5344CB8AC3E}">
        <p14:creationId xmlns:p14="http://schemas.microsoft.com/office/powerpoint/2010/main" val="3287158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0" y="5897245"/>
            <a:ext cx="7197633" cy="1097280"/>
          </a:xfrm>
          <a:prstGeom prst="rect">
            <a:avLst/>
          </a:prstGeom>
        </p:spPr>
      </p:pic>
    </p:spTree>
    <p:extLst>
      <p:ext uri="{BB962C8B-B14F-4D97-AF65-F5344CB8AC3E}">
        <p14:creationId xmlns:p14="http://schemas.microsoft.com/office/powerpoint/2010/main" val="32548224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69" indent="0">
              <a:spcBef>
                <a:spcPts val="600"/>
              </a:spcBef>
              <a:buNone/>
              <a:defRPr/>
            </a:lvl3pPr>
            <a:lvl4pPr marL="456937" indent="0">
              <a:spcBef>
                <a:spcPts val="600"/>
              </a:spcBef>
              <a:buNone/>
              <a:defRPr/>
            </a:lvl4pPr>
            <a:lvl5pPr marL="685405"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932042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3"/>
            <a:ext cx="11704320" cy="2043636"/>
          </a:xfrm>
        </p:spPr>
        <p:txBody>
          <a:bodyPr>
            <a:spAutoFit/>
          </a:bodyPr>
          <a:lstStyle>
            <a:lvl1pPr marL="0" indent="0">
              <a:spcBef>
                <a:spcPts val="600"/>
              </a:spcBef>
              <a:buNone/>
              <a:defRPr sz="2800" spc="-30" baseline="0">
                <a:solidFill>
                  <a:schemeClr val="tx2"/>
                </a:solidFill>
                <a:latin typeface="+mj-lt"/>
              </a:defRPr>
            </a:lvl1pPr>
            <a:lvl2pPr marL="228469" indent="-228469">
              <a:spcBef>
                <a:spcPts val="600"/>
              </a:spcBef>
              <a:buFont typeface="Arial" charset="0"/>
              <a:buChar char="•"/>
              <a:defRPr sz="2000"/>
            </a:lvl2pPr>
            <a:lvl3pPr marL="456937" indent="-228469">
              <a:spcBef>
                <a:spcPts val="600"/>
              </a:spcBef>
              <a:buFont typeface="Arial" charset="0"/>
              <a:buChar char="•"/>
              <a:defRPr/>
            </a:lvl3pPr>
            <a:lvl4pPr marL="685405" indent="-228469">
              <a:spcBef>
                <a:spcPts val="600"/>
              </a:spcBef>
              <a:buFont typeface="Arial" charset="0"/>
              <a:buChar char="•"/>
              <a:defRPr/>
            </a:lvl4pPr>
            <a:lvl5pPr marL="913873" indent="-228469">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29310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482684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642" indent="0">
              <a:spcBef>
                <a:spcPts val="600"/>
              </a:spcBef>
              <a:buNone/>
              <a:tabLst/>
              <a:defRPr sz="2000"/>
            </a:lvl3pPr>
            <a:lvl4pPr marL="460110" indent="0">
              <a:spcBef>
                <a:spcPts val="600"/>
              </a:spcBef>
              <a:buNone/>
              <a:defRPr/>
            </a:lvl4pPr>
            <a:lvl5pPr marL="685405"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5135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3"/>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69" indent="-228469">
              <a:spcBef>
                <a:spcPts val="600"/>
              </a:spcBef>
              <a:defRPr sz="2000"/>
            </a:lvl2pPr>
            <a:lvl3pPr marL="456937" indent="-228469">
              <a:spcBef>
                <a:spcPts val="600"/>
              </a:spcBef>
              <a:tabLst/>
              <a:defRPr sz="2000"/>
            </a:lvl3pPr>
            <a:lvl4pPr marL="685405" indent="-228469">
              <a:spcBef>
                <a:spcPts val="600"/>
              </a:spcBef>
              <a:defRPr sz="2000"/>
            </a:lvl4pPr>
            <a:lvl5pPr marL="913873" indent="-228469">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4559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234791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64927605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3"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3"/>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3"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344962746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2"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5755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3"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3" y="3"/>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02958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3"/>
            <a:ext cx="12435840" cy="6995160"/>
          </a:xfrm>
          <a:prstGeom prst="rect">
            <a:avLst/>
          </a:prstGeom>
        </p:spPr>
      </p:pic>
      <p:sp>
        <p:nvSpPr>
          <p:cNvPr id="2" name="Title 1"/>
          <p:cNvSpPr>
            <a:spLocks noGrp="1"/>
          </p:cNvSpPr>
          <p:nvPr>
            <p:ph type="title"/>
          </p:nvPr>
        </p:nvSpPr>
        <p:spPr>
          <a:xfrm>
            <a:off x="365763"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2" y="3497580"/>
            <a:ext cx="7346006" cy="3505200"/>
          </a:xfrm>
          <a:prstGeom prst="rect">
            <a:avLst/>
          </a:prstGeom>
        </p:spPr>
      </p:pic>
    </p:spTree>
    <p:extLst>
      <p:ext uri="{BB962C8B-B14F-4D97-AF65-F5344CB8AC3E}">
        <p14:creationId xmlns:p14="http://schemas.microsoft.com/office/powerpoint/2010/main" val="426201421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3"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00776160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3" y="1097283"/>
            <a:ext cx="7315200" cy="1181862"/>
          </a:xfrm>
          <a:noFill/>
        </p:spPr>
        <p:txBody>
          <a:bodyPr tIns="91440" bIns="91440" anchor="t" anchorCtr="0">
            <a:spAutoFit/>
          </a:bodyPr>
          <a:lstStyle>
            <a:lvl1pPr>
              <a:defRPr sz="7194"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0" y="2125662"/>
            <a:ext cx="5534188" cy="4155496"/>
          </a:xfrm>
          <a:prstGeom prst="rect">
            <a:avLst/>
          </a:prstGeom>
        </p:spPr>
      </p:pic>
    </p:spTree>
    <p:extLst>
      <p:ext uri="{BB962C8B-B14F-4D97-AF65-F5344CB8AC3E}">
        <p14:creationId xmlns:p14="http://schemas.microsoft.com/office/powerpoint/2010/main" val="183340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01287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36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3"/>
            <a:ext cx="11704320" cy="2043636"/>
          </a:xfrm>
        </p:spPr>
        <p:txBody>
          <a:bodyPr>
            <a:spAutoFit/>
          </a:bodyPr>
          <a:lstStyle>
            <a:lvl1pPr marL="0" indent="0">
              <a:spcBef>
                <a:spcPts val="600"/>
              </a:spcBef>
              <a:buNone/>
              <a:defRPr sz="31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93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40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873"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3397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01" tIns="91401" rIns="91401" bIns="91401" numCol="1" anchor="t" anchorCtr="0" compatLnSpc="1">
            <a:prstTxWarp prst="textNoShape">
              <a:avLst/>
            </a:prstTxWarp>
            <a:spAutoFit/>
          </a:bodyPr>
          <a:lstStyle/>
          <a:p>
            <a:pPr defTabSz="931753"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256903057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69"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937"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405"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873"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342" indent="-228469">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330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8653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4"/>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030" indent="0" algn="ctr">
              <a:buNone/>
              <a:defRPr sz="2040"/>
            </a:lvl2pPr>
            <a:lvl3pPr marL="932060" indent="0" algn="ctr">
              <a:buNone/>
              <a:defRPr sz="1836"/>
            </a:lvl3pPr>
            <a:lvl4pPr marL="1398089" indent="0" algn="ctr">
              <a:buNone/>
              <a:defRPr sz="1632"/>
            </a:lvl4pPr>
            <a:lvl5pPr marL="1864119" indent="0" algn="ctr">
              <a:buNone/>
              <a:defRPr sz="1632"/>
            </a:lvl5pPr>
            <a:lvl6pPr marL="2330148" indent="0" algn="ctr">
              <a:buNone/>
              <a:defRPr sz="1632"/>
            </a:lvl6pPr>
            <a:lvl7pPr marL="2796179" indent="0" algn="ctr">
              <a:buNone/>
              <a:defRPr sz="1632"/>
            </a:lvl7pPr>
            <a:lvl8pPr marL="3262208" indent="0" algn="ctr">
              <a:buNone/>
              <a:defRPr sz="1632"/>
            </a:lvl8pPr>
            <a:lvl9pPr marL="3728237"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63"/>
            <a:fld id="{7BFCB87B-5A6D-4998-A66E-BEDC84185F22}" type="datetimeFigureOut">
              <a:rPr lang="en-US" smtClean="0">
                <a:solidFill>
                  <a:srgbClr val="505050"/>
                </a:solidFill>
              </a:rPr>
              <a:pPr defTabSz="932563"/>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563"/>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563"/>
            <a:fld id="{914B5C67-9160-4697-93C1-DC943C9F1B61}"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400709957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1138661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31801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4079234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195258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6" spc="-8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82"/>
            <a:ext cx="12436475" cy="2557690"/>
          </a:xfrm>
          <a:prstGeom prst="rect">
            <a:avLst/>
          </a:prstGeom>
        </p:spPr>
      </p:pic>
    </p:spTree>
    <p:extLst>
      <p:ext uri="{BB962C8B-B14F-4D97-AF65-F5344CB8AC3E}">
        <p14:creationId xmlns:p14="http://schemas.microsoft.com/office/powerpoint/2010/main" val="275021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61" y="5897245"/>
            <a:ext cx="7197633" cy="1097280"/>
          </a:xfrm>
          <a:prstGeom prst="rect">
            <a:avLst/>
          </a:prstGeom>
        </p:spPr>
      </p:pic>
    </p:spTree>
    <p:extLst>
      <p:ext uri="{BB962C8B-B14F-4D97-AF65-F5344CB8AC3E}">
        <p14:creationId xmlns:p14="http://schemas.microsoft.com/office/powerpoint/2010/main" val="25578650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425" indent="0">
              <a:spcBef>
                <a:spcPts val="600"/>
              </a:spcBef>
              <a:buNone/>
              <a:defRPr/>
            </a:lvl3pPr>
            <a:lvl4pPr marL="456849" indent="0">
              <a:spcBef>
                <a:spcPts val="600"/>
              </a:spcBef>
              <a:buNone/>
              <a:defRPr/>
            </a:lvl4pPr>
            <a:lvl5pPr marL="685274"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55217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4"/>
            <a:ext cx="11704320" cy="2043636"/>
          </a:xfrm>
        </p:spPr>
        <p:txBody>
          <a:bodyPr>
            <a:spAutoFit/>
          </a:bodyPr>
          <a:lstStyle>
            <a:lvl1pPr marL="0" indent="0">
              <a:spcBef>
                <a:spcPts val="600"/>
              </a:spcBef>
              <a:buNone/>
              <a:defRPr sz="2800" spc="-30" baseline="0">
                <a:solidFill>
                  <a:schemeClr val="tx2"/>
                </a:solidFill>
                <a:latin typeface="+mj-lt"/>
              </a:defRPr>
            </a:lvl1pPr>
            <a:lvl2pPr marL="228425" indent="-228425">
              <a:spcBef>
                <a:spcPts val="600"/>
              </a:spcBef>
              <a:buFont typeface="Arial" charset="0"/>
              <a:buChar char="•"/>
              <a:defRPr sz="2000"/>
            </a:lvl2pPr>
            <a:lvl3pPr marL="456849" indent="-228425">
              <a:spcBef>
                <a:spcPts val="600"/>
              </a:spcBef>
              <a:buFont typeface="Arial" charset="0"/>
              <a:buChar char="•"/>
              <a:defRPr/>
            </a:lvl3pPr>
            <a:lvl4pPr marL="685274" indent="-228425">
              <a:spcBef>
                <a:spcPts val="600"/>
              </a:spcBef>
              <a:buFont typeface="Arial" charset="0"/>
              <a:buChar char="•"/>
              <a:defRPr/>
            </a:lvl4pPr>
            <a:lvl5pPr marL="913698" indent="-228425">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3135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729323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598" indent="0">
              <a:spcBef>
                <a:spcPts val="600"/>
              </a:spcBef>
              <a:buNone/>
              <a:tabLst/>
              <a:defRPr sz="2000"/>
            </a:lvl3pPr>
            <a:lvl4pPr marL="460022" indent="0">
              <a:spcBef>
                <a:spcPts val="600"/>
              </a:spcBef>
              <a:buNone/>
              <a:defRPr/>
            </a:lvl4pPr>
            <a:lvl5pPr marL="685274"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88483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4"/>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425" indent="-228425">
              <a:spcBef>
                <a:spcPts val="600"/>
              </a:spcBef>
              <a:defRPr sz="2000"/>
            </a:lvl2pPr>
            <a:lvl3pPr marL="456849" indent="-228425">
              <a:spcBef>
                <a:spcPts val="600"/>
              </a:spcBef>
              <a:tabLst/>
              <a:defRPr sz="2000"/>
            </a:lvl3pPr>
            <a:lvl4pPr marL="685274" indent="-228425">
              <a:spcBef>
                <a:spcPts val="600"/>
              </a:spcBef>
              <a:defRPr sz="2000"/>
            </a:lvl4pPr>
            <a:lvl5pPr marL="913698" indent="-228425">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682791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90521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359545608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4"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4"/>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4"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563867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3"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0791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4"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4" y="4"/>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4"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34472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4"/>
            <a:ext cx="12435840" cy="6995160"/>
          </a:xfrm>
          <a:prstGeom prst="rect">
            <a:avLst/>
          </a:prstGeom>
        </p:spPr>
      </p:pic>
      <p:sp>
        <p:nvSpPr>
          <p:cNvPr id="2" name="Title 1"/>
          <p:cNvSpPr>
            <a:spLocks noGrp="1"/>
          </p:cNvSpPr>
          <p:nvPr>
            <p:ph type="title"/>
          </p:nvPr>
        </p:nvSpPr>
        <p:spPr>
          <a:xfrm>
            <a:off x="365764"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3" y="3497580"/>
            <a:ext cx="7346006" cy="3505200"/>
          </a:xfrm>
          <a:prstGeom prst="rect">
            <a:avLst/>
          </a:prstGeom>
        </p:spPr>
      </p:pic>
    </p:spTree>
    <p:extLst>
      <p:ext uri="{BB962C8B-B14F-4D97-AF65-F5344CB8AC3E}">
        <p14:creationId xmlns:p14="http://schemas.microsoft.com/office/powerpoint/2010/main" val="370238909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4"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3337847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4" y="1097284"/>
            <a:ext cx="7315200" cy="1181862"/>
          </a:xfrm>
          <a:noFill/>
        </p:spPr>
        <p:txBody>
          <a:bodyPr tIns="91440" bIns="91440" anchor="t" anchorCtr="0">
            <a:spAutoFit/>
          </a:bodyPr>
          <a:lstStyle>
            <a:lvl1pPr>
              <a:defRPr sz="7192"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41" y="2125662"/>
            <a:ext cx="5534188" cy="4155496"/>
          </a:xfrm>
          <a:prstGeom prst="rect">
            <a:avLst/>
          </a:prstGeom>
        </p:spPr>
      </p:pic>
    </p:spTree>
    <p:extLst>
      <p:ext uri="{BB962C8B-B14F-4D97-AF65-F5344CB8AC3E}">
        <p14:creationId xmlns:p14="http://schemas.microsoft.com/office/powerpoint/2010/main" val="55961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08439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29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4"/>
            <a:ext cx="11704320" cy="2043636"/>
          </a:xfrm>
        </p:spPr>
        <p:txBody>
          <a:bodyPr>
            <a:spAutoFit/>
          </a:bodyPr>
          <a:lstStyle>
            <a:lvl1pPr marL="0" indent="0">
              <a:spcBef>
                <a:spcPts val="600"/>
              </a:spcBef>
              <a:buNone/>
              <a:defRPr sz="31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425"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684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27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3698"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2352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388" tIns="91388" rIns="91388" bIns="91388" numCol="1" anchor="t" anchorCtr="0" compatLnSpc="1">
            <a:prstTxWarp prst="textNoShape">
              <a:avLst/>
            </a:prstTxWarp>
            <a:spAutoFit/>
          </a:bodyPr>
          <a:lstStyle/>
          <a:p>
            <a:pPr defTabSz="931574"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1177718479"/>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425"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6849"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274"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3698"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123" indent="-228425">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1684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3" y="1212855"/>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381" indent="0">
              <a:buNone/>
              <a:defRPr/>
            </a:lvl3pPr>
            <a:lvl4pPr marL="456761" indent="0">
              <a:buNone/>
              <a:defRPr/>
            </a:lvl4pPr>
            <a:lvl5pPr marL="6851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532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5940" indent="0" algn="ctr">
              <a:buNone/>
              <a:defRPr sz="2040"/>
            </a:lvl2pPr>
            <a:lvl3pPr marL="931881" indent="0" algn="ctr">
              <a:buNone/>
              <a:defRPr sz="1836"/>
            </a:lvl3pPr>
            <a:lvl4pPr marL="1397821" indent="0" algn="ctr">
              <a:buNone/>
              <a:defRPr sz="1632"/>
            </a:lvl4pPr>
            <a:lvl5pPr marL="1863761" indent="0" algn="ctr">
              <a:buNone/>
              <a:defRPr sz="1632"/>
            </a:lvl5pPr>
            <a:lvl6pPr marL="2329700" indent="0" algn="ctr">
              <a:buNone/>
              <a:defRPr sz="1632"/>
            </a:lvl6pPr>
            <a:lvl7pPr marL="2795642" indent="0" algn="ctr">
              <a:buNone/>
              <a:defRPr sz="1632"/>
            </a:lvl7pPr>
            <a:lvl8pPr marL="3261582" indent="0" algn="ctr">
              <a:buNone/>
              <a:defRPr sz="1632"/>
            </a:lvl8pPr>
            <a:lvl9pPr marL="3727521"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384"/>
            <a:fld id="{7BFCB87B-5A6D-4998-A66E-BEDC84185F22}" type="datetimeFigureOut">
              <a:rPr lang="en-US" smtClean="0">
                <a:solidFill>
                  <a:srgbClr val="505050"/>
                </a:solidFill>
              </a:rPr>
              <a:pPr defTabSz="932384"/>
              <a:t>3/24/2018</a:t>
            </a:fld>
            <a:endParaRPr lang="en-US">
              <a:solidFill>
                <a:srgbClr val="505050"/>
              </a:solidFill>
            </a:endParaRPr>
          </a:p>
        </p:txBody>
      </p:sp>
      <p:sp>
        <p:nvSpPr>
          <p:cNvPr id="5" name="Footer Placeholder 4"/>
          <p:cNvSpPr>
            <a:spLocks noGrp="1"/>
          </p:cNvSpPr>
          <p:nvPr>
            <p:ph type="ftr" sz="quarter" idx="11"/>
          </p:nvPr>
        </p:nvSpPr>
        <p:spPr/>
        <p:txBody>
          <a:bodyPr/>
          <a:lstStyle/>
          <a:p>
            <a:pPr defTabSz="932384"/>
            <a:endParaRPr lang="en-US">
              <a:solidFill>
                <a:srgbClr val="505050"/>
              </a:solidFill>
            </a:endParaRPr>
          </a:p>
        </p:txBody>
      </p:sp>
      <p:sp>
        <p:nvSpPr>
          <p:cNvPr id="6" name="Slide Number Placeholder 5"/>
          <p:cNvSpPr>
            <a:spLocks noGrp="1"/>
          </p:cNvSpPr>
          <p:nvPr>
            <p:ph type="sldNum" sz="quarter" idx="12"/>
          </p:nvPr>
        </p:nvSpPr>
        <p:spPr/>
        <p:txBody>
          <a:bodyPr/>
          <a:lstStyle/>
          <a:p>
            <a:pPr defTabSz="932384"/>
            <a:fld id="{914B5C67-9160-4697-93C1-DC943C9F1B61}" type="slidenum">
              <a:rPr lang="en-US" smtClean="0">
                <a:solidFill>
                  <a:srgbClr val="505050"/>
                </a:solidFill>
              </a:rPr>
              <a:pPr defTabSz="932384"/>
              <a:t>‹#›</a:t>
            </a:fld>
            <a:endParaRPr lang="en-US">
              <a:solidFill>
                <a:srgbClr val="505050"/>
              </a:solidFill>
            </a:endParaRPr>
          </a:p>
        </p:txBody>
      </p:sp>
    </p:spTree>
    <p:extLst>
      <p:ext uri="{BB962C8B-B14F-4D97-AF65-F5344CB8AC3E}">
        <p14:creationId xmlns:p14="http://schemas.microsoft.com/office/powerpoint/2010/main" val="300874129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71720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2727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2534"/>
            <a:ext cx="12436475" cy="38663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208039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35894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9" spc="-80" baseline="0">
                <a:solidFill>
                  <a:schemeClr val="bg1"/>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94079"/>
            <a:ext cx="12436475" cy="2557690"/>
          </a:xfrm>
          <a:prstGeom prst="rect">
            <a:avLst/>
          </a:prstGeom>
        </p:spPr>
      </p:pic>
    </p:spTree>
    <p:extLst>
      <p:ext uri="{BB962C8B-B14F-4D97-AF65-F5344CB8AC3E}">
        <p14:creationId xmlns:p14="http://schemas.microsoft.com/office/powerpoint/2010/main" val="3686739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69544153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85166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chemeClr val="tx2"/>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6420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53874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65426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47207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19720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02079969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1"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1"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1"/>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1"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0313158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52446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1" y="1"/>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8553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1"/>
            <a:ext cx="12435840" cy="6995160"/>
          </a:xfrm>
          <a:prstGeom prst="rect">
            <a:avLst/>
          </a:prstGeom>
        </p:spPr>
      </p:pic>
      <p:sp>
        <p:nvSpPr>
          <p:cNvPr id="2" name="Title 1"/>
          <p:cNvSpPr>
            <a:spLocks noGrp="1"/>
          </p:cNvSpPr>
          <p:nvPr>
            <p:ph type="title"/>
          </p:nvPr>
        </p:nvSpPr>
        <p:spPr>
          <a:xfrm>
            <a:off x="365761"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93070" y="3497580"/>
            <a:ext cx="7346006" cy="3505200"/>
          </a:xfrm>
          <a:prstGeom prst="rect">
            <a:avLst/>
          </a:prstGeom>
        </p:spPr>
      </p:pic>
    </p:spTree>
    <p:extLst>
      <p:ext uri="{BB962C8B-B14F-4D97-AF65-F5344CB8AC3E}">
        <p14:creationId xmlns:p14="http://schemas.microsoft.com/office/powerpoint/2010/main" val="288412407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1"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44099309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94438" y="2125662"/>
            <a:ext cx="5534188" cy="4155496"/>
          </a:xfrm>
          <a:prstGeom prst="rect">
            <a:avLst/>
          </a:prstGeom>
        </p:spPr>
      </p:pic>
    </p:spTree>
    <p:extLst>
      <p:ext uri="{BB962C8B-B14F-4D97-AF65-F5344CB8AC3E}">
        <p14:creationId xmlns:p14="http://schemas.microsoft.com/office/powerpoint/2010/main" val="4143806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57216"/>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66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037547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27" tIns="91427" rIns="91427" bIns="91427" numCol="1" anchor="t" anchorCtr="0" compatLnSpc="1">
            <a:prstTxWarp prst="textNoShape">
              <a:avLst/>
            </a:prstTxWarp>
            <a:spAutoFit/>
          </a:bodyPr>
          <a:lstStyle/>
          <a:p>
            <a:pPr defTabSz="932111" eaLnBrk="0" hangingPunct="0"/>
            <a:r>
              <a:rPr lang="en-US" sz="1000" dirty="0">
                <a:solidFill>
                  <a:srgbClr val="FFFFFF"/>
                </a:solidFill>
                <a:cs typeface="Segoe UI" pitchFamily="34" charset="0"/>
              </a:rPr>
              <a:t>© 2015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3173654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6941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Microsoft Certified Trainer</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rgbClr val="505050"/>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2222966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32085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436475" cy="7006293"/>
          </a:xfrm>
          <a:prstGeom prst="rect">
            <a:avLst/>
          </a:prstGeom>
        </p:spPr>
      </p:pic>
      <p:sp>
        <p:nvSpPr>
          <p:cNvPr id="18" name="Rectangle 17"/>
          <p:cNvSpPr/>
          <p:nvPr userDrawn="1"/>
        </p:nvSpPr>
        <p:spPr bwMode="gray">
          <a:xfrm>
            <a:off x="274638" y="2125663"/>
            <a:ext cx="7315200" cy="3657600"/>
          </a:xfrm>
          <a:prstGeom prst="rect">
            <a:avLst/>
          </a:prstGeom>
          <a:solidFill>
            <a:srgbClr val="50505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Tree>
    <p:extLst>
      <p:ext uri="{BB962C8B-B14F-4D97-AF65-F5344CB8AC3E}">
        <p14:creationId xmlns:p14="http://schemas.microsoft.com/office/powerpoint/2010/main" val="376925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36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412798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279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5735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4254566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6475" cy="7039898"/>
          </a:xfrm>
          <a:prstGeom prst="rect">
            <a:avLst/>
          </a:prstGeom>
        </p:spPr>
      </p:pic>
      <p:sp>
        <p:nvSpPr>
          <p:cNvPr id="18" name="Rectangle 17"/>
          <p:cNvSpPr/>
          <p:nvPr userDrawn="1"/>
        </p:nvSpPr>
        <p:spPr bwMode="gray">
          <a:xfrm>
            <a:off x="274637" y="2125663"/>
            <a:ext cx="777238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47468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5809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74080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0867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E81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7315200" cy="3657600"/>
          </a:xfrm>
          <a:prstGeom prst="rect">
            <a:avLst/>
          </a:prstGeom>
          <a:solidFill>
            <a:srgbClr val="E81123">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a:p>
            <a:pPr lvl="0"/>
            <a:r>
              <a:rPr lang="en-US" dirty="0"/>
              <a:t>Microsoft Certified Trainer</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09066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835" y="480503"/>
            <a:ext cx="1552428" cy="332552"/>
          </a:xfrm>
          <a:prstGeom prst="rect">
            <a:avLst/>
          </a:prstGeom>
        </p:spPr>
      </p:pic>
      <p:sp>
        <p:nvSpPr>
          <p:cNvPr id="16" name="Rectangle 15"/>
          <p:cNvSpPr/>
          <p:nvPr userDrawn="1"/>
        </p:nvSpPr>
        <p:spPr bwMode="auto">
          <a:xfrm>
            <a:off x="274638" y="2125663"/>
            <a:ext cx="9144000" cy="3657600"/>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272"/>
              </a:soli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a:p>
            <a:pPr lvl="0"/>
            <a:r>
              <a:rPr lang="en-US" dirty="0"/>
              <a:t>Microsoft Certified Trainer</a:t>
            </a:r>
          </a:p>
        </p:txBody>
      </p:sp>
    </p:spTree>
    <p:extLst>
      <p:ext uri="{BB962C8B-B14F-4D97-AF65-F5344CB8AC3E}">
        <p14:creationId xmlns:p14="http://schemas.microsoft.com/office/powerpoint/2010/main" val="32991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0278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DD5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2729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81123"/>
                </a:solidFill>
              </a:defRPr>
            </a:lvl1pPr>
          </a:lstStyle>
          <a:p>
            <a:r>
              <a:rPr lang="en-US" dirty="0"/>
              <a:t>Click to edit Master title style</a:t>
            </a:r>
          </a:p>
        </p:txBody>
      </p:sp>
    </p:spTree>
    <p:extLst>
      <p:ext uri="{BB962C8B-B14F-4D97-AF65-F5344CB8AC3E}">
        <p14:creationId xmlns:p14="http://schemas.microsoft.com/office/powerpoint/2010/main" val="160263730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568125"/>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E81123"/>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3787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E81123"/>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118870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121213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024855"/>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solidFill>
                  <a:srgbClr val="50505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66595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0924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DD59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48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436475" cy="6994525"/>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2398386"/>
      </p:ext>
    </p:extLst>
  </p:cSld>
  <p:clrMapOvr>
    <a:masterClrMapping/>
  </p:clrMapOvr>
  <p:transition spd="slow">
    <p:push/>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0" y="1262901"/>
            <a:ext cx="12436475" cy="490588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1317557"/>
      </p:ext>
    </p:extLst>
  </p:cSld>
  <p:clrMapOvr>
    <a:masterClrMapping/>
  </p:clrMapOvr>
  <p:transition spd="slow">
    <p:push/>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6" name="Rectangle 5"/>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7" name="Rectangle 6"/>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8" name="Rectangle 7"/>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9" name="Rectangle 8"/>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0" name="Rectangle 9"/>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1" name="Rectangle 10"/>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2" name="Rectangle 11"/>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3" name="Rectangle 12"/>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4" name="Rectangle 13"/>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5" name="Rectangle 14"/>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6" name="Rectangle 15"/>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7" name="Rectangle 16"/>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8" name="Rectangle 17"/>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19" name="Rectangle 18"/>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0" name="Rectangle 19"/>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1" name="Rectangle 20"/>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2" name="Rectangle 21"/>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3" name="Rectangle 22"/>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4" name="Rectangle 23"/>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 name="Rectangle 24"/>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 name="Rectangle 25"/>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7" name="Rectangle 26"/>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8" name="Rectangle 27"/>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9" name="Rectangle 28"/>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0" name="Rectangle 29"/>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1" name="Rectangle 30"/>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2" name="Rectangle 31"/>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3" name="Rectangle 32"/>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4" name="Rectangle 33"/>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5" name="Rectangle 34"/>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6" name="Rectangle 35"/>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7" name="Rectangle 36"/>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8" name="Rectangle 37"/>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39" name="Rectangle 38"/>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0" name="Rectangle 39"/>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1" name="Rectangle 40"/>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2" name="Rectangle 41"/>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3" name="Rectangle 42"/>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4" name="Rectangle 43"/>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5" name="Rectangle 44"/>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6" name="Rectangle 45"/>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7" name="Rectangle 46"/>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8" name="Rectangle 47"/>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49" name="Rectangle 48"/>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0" name="Rectangle 49"/>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1" name="Rectangle 50"/>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2" name="Rectangle 51"/>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3" name="Rectangle 52"/>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54" name="Rectangle 53"/>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56"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58"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59"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22537903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Pattern Layout">
    <p:spTree>
      <p:nvGrpSpPr>
        <p:cNvPr id="1" name=""/>
        <p:cNvGrpSpPr/>
        <p:nvPr/>
      </p:nvGrpSpPr>
      <p:grpSpPr>
        <a:xfrm>
          <a:off x="0" y="0"/>
          <a:ext cx="0" cy="0"/>
          <a:chOff x="0" y="0"/>
          <a:chExt cx="0" cy="0"/>
        </a:xfrm>
      </p:grpSpPr>
      <p:grpSp>
        <p:nvGrpSpPr>
          <p:cNvPr id="4" name="Group 2439"/>
          <p:cNvGrpSpPr/>
          <p:nvPr userDrawn="1"/>
        </p:nvGrpSpPr>
        <p:grpSpPr>
          <a:xfrm>
            <a:off x="75133" y="63501"/>
            <a:ext cx="12348642" cy="342900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grpSp>
        <p:nvGrpSpPr>
          <p:cNvPr id="1279" name="Group 2440"/>
          <p:cNvGrpSpPr/>
          <p:nvPr userDrawn="1"/>
        </p:nvGrpSpPr>
        <p:grpSpPr>
          <a:xfrm>
            <a:off x="88900" y="3514725"/>
            <a:ext cx="12348642" cy="342900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5"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dirty="0">
                  <a:solidFill>
                    <a:srgbClr val="000000"/>
                  </a:solidFill>
                  <a:ea typeface="MS PGothic" charset="0"/>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684" fontAlgn="base">
                  <a:spcBef>
                    <a:spcPct val="0"/>
                  </a:spcBef>
                  <a:spcAft>
                    <a:spcPct val="0"/>
                  </a:spcAft>
                </a:pPr>
                <a:endParaRPr lang="en-US" sz="2400">
                  <a:solidFill>
                    <a:srgbClr val="000000"/>
                  </a:solidFill>
                  <a:ea typeface="MS PGothic" charset="0"/>
                </a:endParaRPr>
              </a:p>
            </p:txBody>
          </p:sp>
        </p:grpSp>
      </p:grpSp>
      <p:sp>
        <p:nvSpPr>
          <p:cNvPr id="2554" name="Rectangle 2553"/>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2555" name="Rectangle 2554"/>
          <p:cNvSpPr/>
          <p:nvPr userDrawn="1"/>
        </p:nvSpPr>
        <p:spPr bwMode="auto">
          <a:xfrm>
            <a:off x="3597694" y="0"/>
            <a:ext cx="390862" cy="15099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6" name="Rectangle 2555"/>
          <p:cNvSpPr/>
          <p:nvPr userDrawn="1"/>
        </p:nvSpPr>
        <p:spPr bwMode="auto">
          <a:xfrm>
            <a:off x="3420031" y="97701"/>
            <a:ext cx="381978" cy="38192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7" name="Rectangle 2556"/>
          <p:cNvSpPr/>
          <p:nvPr userDrawn="1"/>
        </p:nvSpPr>
        <p:spPr bwMode="auto">
          <a:xfrm>
            <a:off x="4050738" y="150993"/>
            <a:ext cx="532991" cy="53291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8" name="Rectangle 2557"/>
          <p:cNvSpPr/>
          <p:nvPr userDrawn="1"/>
        </p:nvSpPr>
        <p:spPr bwMode="auto">
          <a:xfrm>
            <a:off x="4192869" y="1"/>
            <a:ext cx="835020" cy="29310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59" name="Rectangle 2558"/>
          <p:cNvSpPr/>
          <p:nvPr userDrawn="1"/>
        </p:nvSpPr>
        <p:spPr bwMode="auto">
          <a:xfrm>
            <a:off x="5640830" y="683909"/>
            <a:ext cx="239846" cy="34639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0" name="Rectangle 2559"/>
          <p:cNvSpPr/>
          <p:nvPr userDrawn="1"/>
        </p:nvSpPr>
        <p:spPr bwMode="auto">
          <a:xfrm>
            <a:off x="6413668" y="1145770"/>
            <a:ext cx="470809"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1" name="Rectangle 2560"/>
          <p:cNvSpPr/>
          <p:nvPr userDrawn="1"/>
        </p:nvSpPr>
        <p:spPr bwMode="auto">
          <a:xfrm>
            <a:off x="7870512" y="1776387"/>
            <a:ext cx="355328" cy="35527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2" name="Rectangle 2561"/>
          <p:cNvSpPr/>
          <p:nvPr userDrawn="1"/>
        </p:nvSpPr>
        <p:spPr bwMode="auto">
          <a:xfrm>
            <a:off x="8456803" y="1616513"/>
            <a:ext cx="399744" cy="39968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3" name="Rectangle 2562"/>
          <p:cNvSpPr/>
          <p:nvPr userDrawn="1"/>
        </p:nvSpPr>
        <p:spPr bwMode="auto">
          <a:xfrm>
            <a:off x="9034211" y="1643157"/>
            <a:ext cx="213197" cy="21316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4" name="Rectangle 2563"/>
          <p:cNvSpPr/>
          <p:nvPr userDrawn="1"/>
        </p:nvSpPr>
        <p:spPr bwMode="auto">
          <a:xfrm>
            <a:off x="9513904" y="1616513"/>
            <a:ext cx="239846" cy="23981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5" name="Rectangle 2564"/>
          <p:cNvSpPr/>
          <p:nvPr userDrawn="1"/>
        </p:nvSpPr>
        <p:spPr bwMode="auto">
          <a:xfrm>
            <a:off x="9744867" y="1216825"/>
            <a:ext cx="328678" cy="32863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6" name="Rectangle 2565"/>
          <p:cNvSpPr/>
          <p:nvPr userDrawn="1"/>
        </p:nvSpPr>
        <p:spPr bwMode="auto">
          <a:xfrm>
            <a:off x="10562120" y="1030304"/>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7" name="Rectangle 2566"/>
          <p:cNvSpPr/>
          <p:nvPr userDrawn="1"/>
        </p:nvSpPr>
        <p:spPr bwMode="auto">
          <a:xfrm>
            <a:off x="11015163" y="479626"/>
            <a:ext cx="595176" cy="59509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8" name="Rectangle 2567"/>
          <p:cNvSpPr/>
          <p:nvPr userDrawn="1"/>
        </p:nvSpPr>
        <p:spPr bwMode="auto">
          <a:xfrm>
            <a:off x="11716937" y="213167"/>
            <a:ext cx="453043" cy="47074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69" name="Rectangle 2568"/>
          <p:cNvSpPr/>
          <p:nvPr userDrawn="1"/>
        </p:nvSpPr>
        <p:spPr bwMode="auto">
          <a:xfrm>
            <a:off x="12587490" y="0"/>
            <a:ext cx="98363" cy="47962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570" name="Rectangle 2569"/>
          <p:cNvSpPr/>
          <p:nvPr userDrawn="1"/>
        </p:nvSpPr>
        <p:spPr bwMode="auto">
          <a:xfrm>
            <a:off x="4956823" y="550681"/>
            <a:ext cx="541875" cy="5151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1" name="Rectangle 2570"/>
          <p:cNvSpPr/>
          <p:nvPr userDrawn="1"/>
        </p:nvSpPr>
        <p:spPr bwMode="auto">
          <a:xfrm>
            <a:off x="5880676" y="479625"/>
            <a:ext cx="852787" cy="8526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2" name="Rectangle 2571"/>
          <p:cNvSpPr/>
          <p:nvPr userDrawn="1"/>
        </p:nvSpPr>
        <p:spPr bwMode="auto">
          <a:xfrm>
            <a:off x="7136085" y="1056953"/>
            <a:ext cx="405749" cy="405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3" name="Rectangle 2572"/>
          <p:cNvSpPr/>
          <p:nvPr userDrawn="1"/>
        </p:nvSpPr>
        <p:spPr bwMode="auto">
          <a:xfrm>
            <a:off x="7470768" y="1392986"/>
            <a:ext cx="497459" cy="4973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4" name="Rectangle 2573"/>
          <p:cNvSpPr/>
          <p:nvPr userDrawn="1"/>
        </p:nvSpPr>
        <p:spPr bwMode="auto">
          <a:xfrm>
            <a:off x="8154773" y="1394463"/>
            <a:ext cx="355328" cy="355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5" name="Rectangle 2574"/>
          <p:cNvSpPr/>
          <p:nvPr userDrawn="1"/>
        </p:nvSpPr>
        <p:spPr bwMode="auto">
          <a:xfrm>
            <a:off x="8607816" y="1083600"/>
            <a:ext cx="470806" cy="4707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6" name="Rectangle 2575"/>
          <p:cNvSpPr/>
          <p:nvPr userDrawn="1"/>
        </p:nvSpPr>
        <p:spPr bwMode="auto">
          <a:xfrm>
            <a:off x="9158574" y="1471526"/>
            <a:ext cx="287137" cy="2870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7" name="Rectangle 2576"/>
          <p:cNvSpPr/>
          <p:nvPr userDrawn="1"/>
        </p:nvSpPr>
        <p:spPr bwMode="auto">
          <a:xfrm>
            <a:off x="10215676" y="701674"/>
            <a:ext cx="461927" cy="461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8" name="Rectangle 2577"/>
          <p:cNvSpPr/>
          <p:nvPr userDrawn="1"/>
        </p:nvSpPr>
        <p:spPr bwMode="auto">
          <a:xfrm>
            <a:off x="10810850" y="213167"/>
            <a:ext cx="630706" cy="6306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79" name="Rectangle 2578"/>
          <p:cNvSpPr/>
          <p:nvPr userDrawn="1"/>
        </p:nvSpPr>
        <p:spPr bwMode="auto">
          <a:xfrm>
            <a:off x="11903483" y="1"/>
            <a:ext cx="782369" cy="293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0" name="Rectangle 2579"/>
          <p:cNvSpPr/>
          <p:nvPr userDrawn="1"/>
        </p:nvSpPr>
        <p:spPr bwMode="auto">
          <a:xfrm>
            <a:off x="5578648" y="0"/>
            <a:ext cx="488575" cy="38192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1" name="Rectangle 2580"/>
          <p:cNvSpPr/>
          <p:nvPr userDrawn="1"/>
        </p:nvSpPr>
        <p:spPr bwMode="auto">
          <a:xfrm>
            <a:off x="6191590" y="-364"/>
            <a:ext cx="293145" cy="17800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2" name="Rectangle 2581"/>
          <p:cNvSpPr/>
          <p:nvPr userDrawn="1"/>
        </p:nvSpPr>
        <p:spPr bwMode="auto">
          <a:xfrm>
            <a:off x="6649073" y="417452"/>
            <a:ext cx="639592" cy="63950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3" name="Rectangle 2582"/>
          <p:cNvSpPr/>
          <p:nvPr userDrawn="1"/>
        </p:nvSpPr>
        <p:spPr bwMode="auto">
          <a:xfrm>
            <a:off x="7390818" y="519593"/>
            <a:ext cx="639591" cy="6395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4" name="Rectangle 2583"/>
          <p:cNvSpPr/>
          <p:nvPr userDrawn="1"/>
        </p:nvSpPr>
        <p:spPr bwMode="auto">
          <a:xfrm>
            <a:off x="7870512" y="843782"/>
            <a:ext cx="435279" cy="43521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5" name="Rectangle 2584"/>
          <p:cNvSpPr/>
          <p:nvPr userDrawn="1"/>
        </p:nvSpPr>
        <p:spPr bwMode="auto">
          <a:xfrm>
            <a:off x="8083711" y="-10365"/>
            <a:ext cx="509218" cy="858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6" name="Rectangle 2585"/>
          <p:cNvSpPr/>
          <p:nvPr userDrawn="1"/>
        </p:nvSpPr>
        <p:spPr bwMode="auto">
          <a:xfrm>
            <a:off x="8456805" y="158823"/>
            <a:ext cx="325715" cy="3256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7" name="Rectangle 2586"/>
          <p:cNvSpPr/>
          <p:nvPr userDrawn="1"/>
        </p:nvSpPr>
        <p:spPr bwMode="auto">
          <a:xfrm>
            <a:off x="8715935" y="0"/>
            <a:ext cx="165258" cy="7549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8" name="Rectangle 2587"/>
          <p:cNvSpPr/>
          <p:nvPr userDrawn="1"/>
        </p:nvSpPr>
        <p:spPr bwMode="auto">
          <a:xfrm>
            <a:off x="9595336" y="427816"/>
            <a:ext cx="478209" cy="47814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89" name="Rectangle 2588"/>
          <p:cNvSpPr/>
          <p:nvPr userDrawn="1"/>
        </p:nvSpPr>
        <p:spPr bwMode="auto">
          <a:xfrm>
            <a:off x="9938815" y="144061"/>
            <a:ext cx="522714" cy="5226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0" name="Rectangle 2589"/>
          <p:cNvSpPr/>
          <p:nvPr userDrawn="1"/>
        </p:nvSpPr>
        <p:spPr bwMode="auto">
          <a:xfrm>
            <a:off x="9102447" y="491787"/>
            <a:ext cx="565246" cy="56516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1" name="Rectangle 2590"/>
          <p:cNvSpPr/>
          <p:nvPr userDrawn="1"/>
        </p:nvSpPr>
        <p:spPr bwMode="auto">
          <a:xfrm>
            <a:off x="6484736" y="-365"/>
            <a:ext cx="728420" cy="3822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2" name="Rectangle 2591"/>
          <p:cNvSpPr/>
          <p:nvPr userDrawn="1"/>
        </p:nvSpPr>
        <p:spPr bwMode="auto">
          <a:xfrm>
            <a:off x="7853796" y="128788"/>
            <a:ext cx="608500" cy="60841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3" name="Rectangle 2592"/>
          <p:cNvSpPr/>
          <p:nvPr userDrawn="1"/>
        </p:nvSpPr>
        <p:spPr bwMode="auto">
          <a:xfrm>
            <a:off x="8656675" y="723876"/>
            <a:ext cx="251690" cy="2516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4" name="Rectangle 2593"/>
          <p:cNvSpPr/>
          <p:nvPr userDrawn="1"/>
        </p:nvSpPr>
        <p:spPr bwMode="auto">
          <a:xfrm>
            <a:off x="9738862" y="1"/>
            <a:ext cx="534554" cy="3846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5" name="Rectangle 2594"/>
          <p:cNvSpPr/>
          <p:nvPr userDrawn="1"/>
        </p:nvSpPr>
        <p:spPr bwMode="auto">
          <a:xfrm>
            <a:off x="10458138" y="-364"/>
            <a:ext cx="435277" cy="4178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6" name="Rectangle 2595"/>
          <p:cNvSpPr/>
          <p:nvPr userDrawn="1"/>
        </p:nvSpPr>
        <p:spPr bwMode="auto">
          <a:xfrm>
            <a:off x="10858539" y="0"/>
            <a:ext cx="560099" cy="7549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7" name="Rectangle 2596"/>
          <p:cNvSpPr/>
          <p:nvPr userDrawn="1"/>
        </p:nvSpPr>
        <p:spPr bwMode="auto">
          <a:xfrm>
            <a:off x="8884718" y="4438"/>
            <a:ext cx="636586" cy="6074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8" name="Rectangle 2597"/>
          <p:cNvSpPr/>
          <p:nvPr userDrawn="1"/>
        </p:nvSpPr>
        <p:spPr bwMode="auto">
          <a:xfrm>
            <a:off x="9384232" y="943866"/>
            <a:ext cx="554583" cy="554504"/>
          </a:xfrm>
          <a:prstGeom prst="rect">
            <a:avLst/>
          </a:prstGeom>
          <a:solidFill>
            <a:schemeClr val="bg1"/>
          </a:solidFill>
          <a:ln>
            <a:noFill/>
            <a:headEnd type="none" w="med" len="med"/>
            <a:tailEnd type="none" w="med" len="med"/>
          </a:ln>
          <a:effectLst>
            <a:glow rad="1905000">
              <a:schemeClr val="bg1">
                <a:alpha val="7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599" name="Rectangle 2598"/>
          <p:cNvSpPr/>
          <p:nvPr userDrawn="1"/>
        </p:nvSpPr>
        <p:spPr bwMode="auto">
          <a:xfrm>
            <a:off x="5161137" y="0"/>
            <a:ext cx="532991" cy="257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0" name="Rectangle 2599"/>
          <p:cNvSpPr/>
          <p:nvPr userDrawn="1"/>
        </p:nvSpPr>
        <p:spPr bwMode="auto">
          <a:xfrm>
            <a:off x="7213156" y="-365"/>
            <a:ext cx="337559" cy="240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1" name="Rectangle 2600"/>
          <p:cNvSpPr/>
          <p:nvPr userDrawn="1"/>
        </p:nvSpPr>
        <p:spPr bwMode="auto">
          <a:xfrm>
            <a:off x="7541834" y="25162"/>
            <a:ext cx="355330" cy="3552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2" name="Rectangle 2601"/>
          <p:cNvSpPr/>
          <p:nvPr userDrawn="1"/>
        </p:nvSpPr>
        <p:spPr bwMode="auto">
          <a:xfrm>
            <a:off x="7026608" y="1421110"/>
            <a:ext cx="248730" cy="2486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0072C6"/>
              </a:solidFill>
              <a:latin typeface="Segoe UI Light"/>
              <a:ea typeface="Segoe UI" pitchFamily="34" charset="0"/>
              <a:cs typeface="Segoe UI" pitchFamily="34" charset="0"/>
            </a:endParaRPr>
          </a:p>
        </p:txBody>
      </p:sp>
      <p:sp>
        <p:nvSpPr>
          <p:cNvPr id="2603" name="Rectangle 2602"/>
          <p:cNvSpPr/>
          <p:nvPr userDrawn="1"/>
        </p:nvSpPr>
        <p:spPr bwMode="auto">
          <a:xfrm>
            <a:off x="9521303" y="-10364"/>
            <a:ext cx="472573" cy="1208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pPr>
            <a:endParaRPr lang="en-US" sz="2040" b="1" dirty="0" err="1">
              <a:solidFill>
                <a:srgbClr val="FFFFFF"/>
              </a:solidFill>
              <a:latin typeface="Segoe UI Light"/>
              <a:ea typeface="Segoe UI" pitchFamily="34" charset="0"/>
              <a:cs typeface="Segoe UI" pitchFamily="34" charset="0"/>
            </a:endParaRPr>
          </a:p>
        </p:txBody>
      </p:sp>
      <p:sp>
        <p:nvSpPr>
          <p:cNvPr id="2604" name="Text Placeholder 4"/>
          <p:cNvSpPr txBox="1">
            <a:spLocks/>
          </p:cNvSpPr>
          <p:nvPr userDrawn="1"/>
        </p:nvSpPr>
        <p:spPr>
          <a:xfrm>
            <a:off x="280211" y="4906806"/>
            <a:ext cx="7461821" cy="110079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4080" dirty="0">
                <a:solidFill>
                  <a:srgbClr val="505050"/>
                </a:solidFill>
                <a:latin typeface="Segoe UI Light" panose="020B0502040204020203" pitchFamily="34" charset="0"/>
                <a:cs typeface="Segoe UI Light" panose="020B0502040204020203" pitchFamily="34" charset="0"/>
              </a:rPr>
              <a:t>Tiago Costa</a:t>
            </a:r>
          </a:p>
          <a:p>
            <a:pPr marL="0" indent="0">
              <a:buFont typeface="Arial" charset="0"/>
              <a:buNone/>
            </a:pPr>
            <a:r>
              <a:rPr lang="en-US" sz="2040" dirty="0">
                <a:solidFill>
                  <a:srgbClr val="505050"/>
                </a:solidFill>
                <a:latin typeface="Segoe UI Light" panose="020B0502040204020203" pitchFamily="34" charset="0"/>
                <a:cs typeface="Segoe UI Light" panose="020B0502040204020203" pitchFamily="34" charset="0"/>
              </a:rPr>
              <a:t>Microsoft Certified Trainer</a:t>
            </a:r>
          </a:p>
        </p:txBody>
      </p:sp>
      <p:sp>
        <p:nvSpPr>
          <p:cNvPr id="2605" name="Text Placeholder 57"/>
          <p:cNvSpPr>
            <a:spLocks noGrp="1"/>
          </p:cNvSpPr>
          <p:nvPr>
            <p:ph type="body" sz="quarter" idx="10" hasCustomPrompt="1"/>
          </p:nvPr>
        </p:nvSpPr>
        <p:spPr>
          <a:xfrm>
            <a:off x="280211" y="2164429"/>
            <a:ext cx="6706581" cy="783662"/>
          </a:xfrm>
        </p:spPr>
        <p:txBody>
          <a:bodyPr>
            <a:normAutofit/>
          </a:bodyPr>
          <a:lstStyle>
            <a:lvl1pPr marL="0" indent="0">
              <a:buNone/>
              <a:defRPr sz="5507">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Module #</a:t>
            </a:r>
            <a:endParaRPr lang="pt-PT" dirty="0"/>
          </a:p>
        </p:txBody>
      </p:sp>
      <p:sp>
        <p:nvSpPr>
          <p:cNvPr id="2606" name="Text Placeholder 57"/>
          <p:cNvSpPr>
            <a:spLocks noGrp="1"/>
          </p:cNvSpPr>
          <p:nvPr>
            <p:ph type="body" sz="quarter" idx="11" hasCustomPrompt="1"/>
          </p:nvPr>
        </p:nvSpPr>
        <p:spPr>
          <a:xfrm>
            <a:off x="280211" y="3070126"/>
            <a:ext cx="6706581" cy="783662"/>
          </a:xfrm>
        </p:spPr>
        <p:txBody>
          <a:bodyPr>
            <a:noAutofit/>
          </a:bodyPr>
          <a:lstStyle>
            <a:lvl1pPr marL="0" indent="0">
              <a:buNone/>
              <a:defRPr sz="4080">
                <a:solidFill>
                  <a:srgbClr val="C00000"/>
                </a:solidFill>
                <a:latin typeface="Segoe UI Light" panose="020B0502040204020203" pitchFamily="34" charset="0"/>
                <a:cs typeface="Segoe UI Light" panose="020B0502040204020203" pitchFamily="34" charset="0"/>
              </a:defRPr>
            </a:lvl1pPr>
          </a:lstStyle>
          <a:p>
            <a:pPr lvl="0"/>
            <a:r>
              <a:rPr lang="en-US" dirty="0"/>
              <a:t>Module Title</a:t>
            </a:r>
            <a:endParaRPr lang="pt-PT" dirty="0"/>
          </a:p>
        </p:txBody>
      </p:sp>
    </p:spTree>
    <p:extLst>
      <p:ext uri="{BB962C8B-B14F-4D97-AF65-F5344CB8AC3E}">
        <p14:creationId xmlns:p14="http://schemas.microsoft.com/office/powerpoint/2010/main" val="4005155893"/>
      </p:ext>
    </p:extLst>
  </p:cSld>
  <p:clrMapOvr>
    <a:masterClrMapping/>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Lesson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5878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Demo</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30043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Lab Separato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953" y="3040595"/>
            <a:ext cx="8219813" cy="2243692"/>
          </a:xfrm>
        </p:spPr>
        <p:txBody>
          <a:bodyPr/>
          <a:lstStyle>
            <a:lvl1pPr>
              <a:defRPr sz="4896" baseline="0"/>
            </a:lvl1pPr>
          </a:lstStyle>
          <a:p>
            <a:r>
              <a:rPr lang="en-US" dirty="0"/>
              <a:t>Click to edit Master title style</a:t>
            </a:r>
          </a:p>
        </p:txBody>
      </p:sp>
      <p:sp>
        <p:nvSpPr>
          <p:cNvPr id="3" name="TextBox 2"/>
          <p:cNvSpPr txBox="1"/>
          <p:nvPr userDrawn="1"/>
        </p:nvSpPr>
        <p:spPr>
          <a:xfrm>
            <a:off x="1934563" y="1722200"/>
            <a:ext cx="8286202" cy="1338603"/>
          </a:xfrm>
          <a:prstGeom prst="rect">
            <a:avLst/>
          </a:prstGeom>
          <a:noFill/>
        </p:spPr>
        <p:txBody>
          <a:bodyPr wrap="square" lIns="186521" tIns="149217" rIns="186521" bIns="149217" rtlCol="0">
            <a:spAutoFit/>
          </a:bodyPr>
          <a:lstStyle/>
          <a:p>
            <a:pPr>
              <a:lnSpc>
                <a:spcPct val="90000"/>
              </a:lnSpc>
              <a:spcAft>
                <a:spcPts val="612"/>
              </a:spcAft>
            </a:pPr>
            <a:r>
              <a:rPr lang="en-US" sz="7343" b="1"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rPr>
              <a:t>Lab</a:t>
            </a:r>
            <a:endParaRPr lang="pt-PT" sz="7343" b="1" kern="1200" cap="none" spc="-102" baseline="0" dirty="0" err="1">
              <a:ln w="3175">
                <a:noFill/>
              </a:ln>
              <a:gradFill>
                <a:gsLst>
                  <a:gs pos="125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117268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712611"/>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Lab | Exercise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b="1">
                <a:solidFill>
                  <a:schemeClr val="tx2"/>
                </a:solidFill>
              </a:defRPr>
            </a:lvl1pPr>
          </a:lstStyle>
          <a:p>
            <a:r>
              <a:rPr lang="en-US" dirty="0"/>
              <a:t>Click to edit Master title style</a:t>
            </a:r>
          </a:p>
        </p:txBody>
      </p:sp>
      <p:sp>
        <p:nvSpPr>
          <p:cNvPr id="3" name="Text Placeholder 2"/>
          <p:cNvSpPr>
            <a:spLocks noGrp="1"/>
          </p:cNvSpPr>
          <p:nvPr>
            <p:ph type="body" sz="quarter" idx="11" hasCustomPrompt="1"/>
          </p:nvPr>
        </p:nvSpPr>
        <p:spPr>
          <a:xfrm>
            <a:off x="274638" y="5958300"/>
            <a:ext cx="6987420" cy="742187"/>
          </a:xfrm>
        </p:spPr>
        <p:txBody>
          <a:bodyPr/>
          <a:lstStyle>
            <a:lvl1pPr marL="0" indent="0">
              <a:buNone/>
              <a:defRPr baseline="0"/>
            </a:lvl1pPr>
          </a:lstStyle>
          <a:p>
            <a:pPr lvl="0"/>
            <a:r>
              <a:rPr lang="en-US" dirty="0"/>
              <a:t>Estimate Time: 60 minutes</a:t>
            </a:r>
            <a:endParaRPr lang="pt-PT" dirty="0"/>
          </a:p>
        </p:txBody>
      </p:sp>
    </p:spTree>
    <p:extLst>
      <p:ext uri="{BB962C8B-B14F-4D97-AF65-F5344CB8AC3E}">
        <p14:creationId xmlns:p14="http://schemas.microsoft.com/office/powerpoint/2010/main" val="31293730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1979773"/>
          </a:xfrm>
        </p:spPr>
        <p:txBody>
          <a:bodyPr/>
          <a:lstStyle>
            <a:lvl1pPr marL="0" indent="0">
              <a:buNone/>
              <a:defRPr sz="3672">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131113"/>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672"/>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8698902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sz="3672">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96" b="1"/>
            </a:lvl1pPr>
          </a:lstStyle>
          <a:p>
            <a:r>
              <a:rPr lang="en-US" dirty="0"/>
              <a:t>Click to edit Master title style</a:t>
            </a:r>
          </a:p>
        </p:txBody>
      </p:sp>
    </p:spTree>
    <p:extLst>
      <p:ext uri="{BB962C8B-B14F-4D97-AF65-F5344CB8AC3E}">
        <p14:creationId xmlns:p14="http://schemas.microsoft.com/office/powerpoint/2010/main" val="2636661901"/>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04008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94334"/>
          </a:xfrm>
        </p:spPr>
        <p:txBody>
          <a:bodyPr wrap="square">
            <a:spAutoFit/>
          </a:bodyPr>
          <a:lstStyle>
            <a:lvl1pPr marL="0" indent="0">
              <a:spcBef>
                <a:spcPts val="1224"/>
              </a:spcBef>
              <a:buClr>
                <a:schemeClr val="tx1"/>
              </a:buClr>
              <a:buFont typeface="Wingdings" pitchFamily="2" charset="2"/>
              <a:buNone/>
              <a:defRPr sz="3264">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13187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264"/>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0225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264">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878944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b="1">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852412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18188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515483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Quote Layout Blue">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402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9571159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230" tIns="109670" rIns="146230" bIns="10967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9"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104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2"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332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2"/>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1" y="6305574"/>
            <a:ext cx="1552931" cy="332660"/>
          </a:xfrm>
          <a:prstGeom prst="rect">
            <a:avLst/>
          </a:prstGeom>
        </p:spPr>
      </p:pic>
    </p:spTree>
    <p:extLst>
      <p:ext uri="{BB962C8B-B14F-4D97-AF65-F5344CB8AC3E}">
        <p14:creationId xmlns:p14="http://schemas.microsoft.com/office/powerpoint/2010/main" val="393672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4"/>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5"/>
            <a:ext cx="6402388" cy="1825625"/>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39439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5"/>
            <a:ext cx="7316787" cy="1825625"/>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414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4"/>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256012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0" y="3"/>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9"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39" y="296862"/>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5" y="6182090"/>
            <a:ext cx="1552931" cy="332660"/>
          </a:xfrm>
          <a:prstGeom prst="rect">
            <a:avLst/>
          </a:prstGeom>
        </p:spPr>
      </p:pic>
    </p:spTree>
    <p:extLst>
      <p:ext uri="{BB962C8B-B14F-4D97-AF65-F5344CB8AC3E}">
        <p14:creationId xmlns:p14="http://schemas.microsoft.com/office/powerpoint/2010/main" val="199970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6"/>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6"/>
            <a:ext cx="6402388" cy="1828801"/>
          </a:xfrm>
          <a:noFill/>
        </p:spPr>
        <p:txBody>
          <a:bodyPr vert="horz" wrap="square" lIns="146230" tIns="91395" rIns="146230" bIns="91395" rtlCol="0" anchor="t" anchorCtr="0">
            <a:noAutofit/>
          </a:bodyPr>
          <a:lstStyle>
            <a:lvl1pPr>
              <a:defRPr lang="en-US" sz="5999"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178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3" y="2125678"/>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3" y="3952874"/>
            <a:ext cx="7315200" cy="1830388"/>
          </a:xfrm>
          <a:noFill/>
        </p:spPr>
        <p:txBody>
          <a:bodyPr lIns="146230" tIns="109670" rIns="146230" bIns="109670">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69" y="6173388"/>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39" y="296877"/>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857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0"/>
            <a:ext cx="10058400" cy="1829593"/>
          </a:xfrm>
          <a:noFill/>
        </p:spPr>
        <p:txBody>
          <a:bodyPr lIns="182787" tIns="146230" rIns="182787" bIns="146230">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228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395" bIns="91395" anchor="t" anchorCtr="0"/>
          <a:lstStyle>
            <a:lvl1pPr>
              <a:defRPr sz="7198"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20921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1732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91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95" bIns="91395"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8275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0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6"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ctr" anchorCtr="0" forceAA="0" compatLnSpc="1">
            <a:prstTxWarp prst="textNoShape">
              <a:avLst/>
            </a:prstTxWarp>
            <a:noAutofit/>
          </a:bodyPr>
          <a:lstStyle/>
          <a:p>
            <a:pPr defTabSz="931814" fontAlgn="base">
              <a:lnSpc>
                <a:spcPct val="90000"/>
              </a:lnSpc>
              <a:spcBef>
                <a:spcPct val="0"/>
              </a:spcBef>
              <a:spcAft>
                <a:spcPts val="612"/>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400">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39520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7" y="295280"/>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400">
                <a:solidFill>
                  <a:srgbClr val="505050"/>
                </a:solidFill>
              </a:defRPr>
            </a:lvl1pPr>
            <a:lvl2pPr marL="285695" indent="-285695">
              <a:buFont typeface="Arial"/>
              <a:buChar char="•"/>
              <a:defRPr sz="1800">
                <a:latin typeface="+mn-lt"/>
              </a:defRPr>
            </a:lvl2pPr>
            <a:lvl3pPr marL="228437" indent="-114218">
              <a:buFont typeface="Arial"/>
              <a:buChar char="•"/>
              <a:defRPr sz="1800">
                <a:latin typeface="+mn-lt"/>
              </a:defRPr>
            </a:lvl3pPr>
            <a:lvl4pPr marL="291895" indent="0">
              <a:buNone/>
              <a:defRPr sz="1599"/>
            </a:lvl4pPr>
            <a:lvl5pPr marL="456877" indent="0">
              <a:buNone/>
              <a:defRPr sz="1599"/>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3"/>
            <a:ext cx="6934200" cy="523129"/>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599">
                <a:latin typeface="+mj-lt"/>
              </a:defRPr>
            </a:lvl2pPr>
            <a:lvl3pPr marL="228437" indent="-114218">
              <a:buFont typeface="Arial"/>
              <a:buChar char="•"/>
              <a:defRPr sz="1599">
                <a:latin typeface="+mj-lt"/>
              </a:defRPr>
            </a:lvl3pPr>
            <a:lvl4pPr marL="291895" indent="0">
              <a:buNone/>
              <a:defRPr sz="1599"/>
            </a:lvl4pPr>
            <a:lvl5pPr marL="456877" indent="0">
              <a:buNone/>
              <a:defRPr sz="1599"/>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400">
                <a:solidFill>
                  <a:schemeClr val="tx1"/>
                </a:solidFill>
              </a:defRPr>
            </a:lvl1pPr>
          </a:lstStyle>
          <a:p>
            <a:endParaRPr lang="en-US" dirty="0"/>
          </a:p>
        </p:txBody>
      </p:sp>
    </p:spTree>
    <p:extLst>
      <p:ext uri="{BB962C8B-B14F-4D97-AF65-F5344CB8AC3E}">
        <p14:creationId xmlns:p14="http://schemas.microsoft.com/office/powerpoint/2010/main" val="15760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37" indent="0">
              <a:buNone/>
              <a:defRPr/>
            </a:lvl3pPr>
            <a:lvl4pPr marL="456877" indent="0">
              <a:buNone/>
              <a:defRPr/>
            </a:lvl4pPr>
            <a:lvl5pPr marL="6853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5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84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704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54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1"/>
            <a:ext cx="5486399" cy="2468368"/>
          </a:xfrm>
        </p:spPr>
        <p:txBody>
          <a:bodyPr wrap="square">
            <a:spAutoFit/>
          </a:bodyPr>
          <a:lstStyle>
            <a:lvl1pPr marL="0" indent="0">
              <a:spcBef>
                <a:spcPts val="1224"/>
              </a:spcBef>
              <a:buClr>
                <a:schemeClr val="tx1"/>
              </a:buClr>
              <a:buFont typeface="Wingdings" pitchFamily="2" charset="2"/>
              <a:buNone/>
              <a:defRPr sz="3499"/>
            </a:lvl1pPr>
            <a:lvl2pPr marL="0" indent="0">
              <a:buNone/>
              <a:defRPr sz="2000"/>
            </a:lvl2pPr>
            <a:lvl3pPr marL="231612" indent="0">
              <a:buNone/>
              <a:tabLst/>
              <a:defRPr sz="2000"/>
            </a:lvl3pPr>
            <a:lvl4pPr marL="460051" indent="0">
              <a:buNone/>
              <a:defRPr/>
            </a:lvl4pPr>
            <a:lvl5pPr marL="68531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9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1"/>
              </a:buClr>
              <a:buFont typeface="Arial" pitchFamily="34" charset="0"/>
              <a:buChar char="•"/>
              <a:defRPr sz="3499"/>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412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5" y="1212855"/>
            <a:ext cx="5486399" cy="2536079"/>
          </a:xfrm>
        </p:spPr>
        <p:txBody>
          <a:bodyPr wrap="square">
            <a:spAutoFit/>
          </a:bodyPr>
          <a:lstStyle>
            <a:lvl1pPr marL="287136" indent="-287136">
              <a:spcBef>
                <a:spcPts val="1224"/>
              </a:spcBef>
              <a:buClr>
                <a:schemeClr val="tx2"/>
              </a:buClr>
              <a:buFont typeface="Arial" pitchFamily="34" charset="0"/>
              <a:buChar char="•"/>
              <a:defRPr sz="3499">
                <a:gradFill>
                  <a:gsLst>
                    <a:gs pos="1250">
                      <a:schemeClr val="tx2"/>
                    </a:gs>
                    <a:gs pos="99000">
                      <a:schemeClr val="tx2"/>
                    </a:gs>
                  </a:gsLst>
                  <a:lin ang="5400000" scaled="0"/>
                </a:gradFill>
              </a:defRPr>
            </a:lvl1pPr>
            <a:lvl2pPr marL="530792" indent="-233030">
              <a:defRPr sz="2400"/>
            </a:lvl2pPr>
            <a:lvl3pPr marL="699091" indent="-168301">
              <a:tabLst/>
              <a:defRPr sz="2000"/>
            </a:lvl3pPr>
            <a:lvl4pPr marL="880337" indent="-181246">
              <a:defRPr/>
            </a:lvl4pPr>
            <a:lvl5pPr marL="1048638" indent="-1683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91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35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6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8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49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358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9" tIns="46609" rIns="46609" bIns="46609" numCol="1" spcCol="0" rtlCol="0" fromWordArt="0" anchor="ctr" anchorCtr="0" forceAA="0" compatLnSpc="1">
            <a:prstTxWarp prst="textNoShape">
              <a:avLst/>
            </a:prstTxWarp>
            <a:noAutofit/>
          </a:bodyPr>
          <a:lstStyle/>
          <a:p>
            <a:pPr algn="ctr" defTabSz="9318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21157"/>
            <a:ext cx="11887199" cy="199593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0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196" indent="0">
              <a:buNone/>
              <a:defRPr>
                <a:gradFill>
                  <a:gsLst>
                    <a:gs pos="1250">
                      <a:srgbClr val="000000"/>
                    </a:gs>
                    <a:gs pos="100000">
                      <a:srgbClr val="000000"/>
                    </a:gs>
                  </a:gsLst>
                  <a:lin ang="5400000" scaled="0"/>
                </a:gradFill>
                <a:latin typeface="Segoe UI" pitchFamily="34" charset="0"/>
                <a:cs typeface="Segoe UI" pitchFamily="34" charset="0"/>
              </a:defRPr>
            </a:lvl3pPr>
            <a:lvl4pPr marL="81398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25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75076"/>
          </a:xfrm>
          <a:prstGeom prst="rect">
            <a:avLst/>
          </a:prstGeom>
        </p:spPr>
        <p:txBody>
          <a:bodyPr/>
          <a:lstStyle>
            <a:lvl1pPr marL="290309" indent="-290309">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97" indent="-280789">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07" indent="-290309">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46" indent="-2284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285" indent="-2284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8"/>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5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6"/>
            <a:ext cx="3855307"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29" y="3331099"/>
            <a:ext cx="7664994" cy="332345"/>
          </a:xfrm>
        </p:spPr>
        <p:txBody>
          <a:bodyPr vert="horz" wrap="square" lIns="0" tIns="0" rIns="0" bIns="0" rtlCol="0" anchor="ctr">
            <a:spAutoFit/>
          </a:bodyPr>
          <a:lstStyle>
            <a:lvl1pPr>
              <a:defRPr lang="en-US" sz="2400"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7"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76" tIns="62138" rIns="124276" bIns="62138" rtlCol="0" anchor="ctr"/>
          <a:lstStyle/>
          <a:p>
            <a:pPr algn="ctr" defTabSz="932032"/>
            <a:endParaRPr lang="en-US" sz="1800"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9" spc="-136" baseline="0">
                <a:latin typeface="+mj-lt"/>
              </a:defRPr>
            </a:lvl1pPr>
          </a:lstStyle>
          <a:p>
            <a:r>
              <a:rPr lang="en-US" dirty="0"/>
              <a:t>Click to edit Master title style</a:t>
            </a:r>
          </a:p>
        </p:txBody>
      </p:sp>
    </p:spTree>
    <p:extLst>
      <p:ext uri="{BB962C8B-B14F-4D97-AF65-F5344CB8AC3E}">
        <p14:creationId xmlns:p14="http://schemas.microsoft.com/office/powerpoint/2010/main" val="18109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400" kern="1200" spc="-70">
                <a:solidFill>
                  <a:schemeClr val="accent2"/>
                </a:solidFill>
                <a:latin typeface="+mn-lt"/>
                <a:ea typeface="+mn-ea"/>
                <a:cs typeface="+mn-cs"/>
              </a:defRPr>
            </a:lvl1pPr>
            <a:lvl2pPr marL="342635" indent="0">
              <a:buNone/>
              <a:defRPr/>
            </a:lvl2pPr>
            <a:lvl3pPr marL="571057" indent="0">
              <a:buNone/>
              <a:defRPr/>
            </a:lvl3pPr>
            <a:lvl4pPr marL="799480" indent="0">
              <a:buNone/>
              <a:defRPr/>
            </a:lvl4pPr>
            <a:lvl5pPr marL="1027902"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2019"/>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2019"/>
            <a:fld id="{894E8EF0-91FF-4791-8529-F57CE0475C15}" type="slidenum">
              <a:rPr lang="pt-PT" smtClean="0">
                <a:solidFill>
                  <a:srgbClr val="68217A"/>
                </a:solidFill>
              </a:rPr>
              <a:pPr defTabSz="932019"/>
              <a:t>‹#›</a:t>
            </a:fld>
            <a:endParaRPr lang="pt-PT" dirty="0">
              <a:solidFill>
                <a:srgbClr val="68217A"/>
              </a:solidFill>
            </a:endParaRPr>
          </a:p>
        </p:txBody>
      </p:sp>
    </p:spTree>
    <p:extLst>
      <p:ext uri="{BB962C8B-B14F-4D97-AF65-F5344CB8AC3E}">
        <p14:creationId xmlns:p14="http://schemas.microsoft.com/office/powerpoint/2010/main" val="248354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830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411393894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White 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025279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876538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ark Title Slid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3"/>
            <a:ext cx="12436475" cy="386638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2444471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White 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32720" y="365760"/>
            <a:ext cx="1645920" cy="352578"/>
          </a:xfrm>
          <a:prstGeom prst="rect">
            <a:avLst/>
          </a:prstGeom>
        </p:spPr>
      </p:pic>
      <p:pic>
        <p:nvPicPr>
          <p:cNvPr id="3" name="Picture 2"/>
          <p:cNvPicPr>
            <a:picLocks noChangeAspect="1"/>
          </p:cNvPicPr>
          <p:nvPr userDrawn="1"/>
        </p:nvPicPr>
        <p:blipFill>
          <a:blip r:embed="rId3"/>
          <a:stretch>
            <a:fillRect/>
          </a:stretch>
        </p:blipFill>
        <p:spPr>
          <a:xfrm>
            <a:off x="-1" y="4494078"/>
            <a:ext cx="12436475" cy="2557690"/>
          </a:xfrm>
          <a:prstGeom prst="rect">
            <a:avLst/>
          </a:prstGeom>
        </p:spPr>
      </p:pic>
    </p:spTree>
    <p:extLst>
      <p:ext uri="{BB962C8B-B14F-4D97-AF65-F5344CB8AC3E}">
        <p14:creationId xmlns:p14="http://schemas.microsoft.com/office/powerpoint/2010/main" val="396925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lored 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spTree>
    <p:extLst>
      <p:ext uri="{BB962C8B-B14F-4D97-AF65-F5344CB8AC3E}">
        <p14:creationId xmlns:p14="http://schemas.microsoft.com/office/powerpoint/2010/main" val="1164880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2113468519"/>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909206"/>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chemeClr val="tx2"/>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384546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6593209"/>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chemeClr val="tx2"/>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8159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chemeClr val="tx2"/>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73472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649830"/>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635277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65760" y="365760"/>
            <a:ext cx="11704320" cy="822960"/>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736604559"/>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00342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r>
              <a:rPr lang="en-US" dirty="0"/>
              <a:t>Drag picture to placeholder or click icon to add</a:t>
            </a:r>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3900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30450519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731306426"/>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70072922"/>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a:xfrm>
            <a:off x="6294437" y="2125662"/>
            <a:ext cx="5534188" cy="4155496"/>
          </a:xfrm>
          <a:prstGeom prst="rect">
            <a:avLst/>
          </a:prstGeom>
        </p:spPr>
      </p:pic>
    </p:spTree>
    <p:extLst>
      <p:ext uri="{BB962C8B-B14F-4D97-AF65-F5344CB8AC3E}">
        <p14:creationId xmlns:p14="http://schemas.microsoft.com/office/powerpoint/2010/main" val="421680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38173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439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0015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l="-3"/>
          <a:stretch/>
        </p:blipFill>
        <p:spPr>
          <a:xfrm>
            <a:off x="0" y="0"/>
            <a:ext cx="12434711" cy="6994525"/>
          </a:xfrm>
          <a:prstGeom prst="rect">
            <a:avLst/>
          </a:prstGeom>
        </p:spPr>
      </p:pic>
      <p:sp>
        <p:nvSpPr>
          <p:cNvPr id="4" name="Rectangle 3"/>
          <p:cNvSpPr/>
          <p:nvPr userDrawn="1"/>
        </p:nvSpPr>
        <p:spPr bwMode="auto">
          <a:xfrm>
            <a:off x="272987" y="267431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674311"/>
            <a:ext cx="6402452"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7" y="4503092"/>
            <a:ext cx="6402452"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grpSp>
        <p:nvGrpSpPr>
          <p:cNvPr id="14" name="Group 13"/>
          <p:cNvGrpSpPr>
            <a:grpSpLocks noChangeAspect="1"/>
          </p:cNvGrpSpPr>
          <p:nvPr userDrawn="1"/>
        </p:nvGrpSpPr>
        <p:grpSpPr bwMode="gray">
          <a:xfrm>
            <a:off x="10297862" y="6148227"/>
            <a:ext cx="1681413" cy="360979"/>
            <a:chOff x="457200" y="1643393"/>
            <a:chExt cx="4492753" cy="96454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0786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a:solidFill>
                  <a:schemeClr val="bg1"/>
                </a:solidFill>
                <a:cs typeface="Segoe UI" pitchFamily="34" charset="0"/>
              </a:rPr>
              <a:t>© 2016 </a:t>
            </a:r>
            <a:r>
              <a:rPr lang="en-US" sz="1000" baseline="0" dirty="0">
                <a:solidFill>
                  <a:schemeClr val="bg1"/>
                </a:solidFill>
                <a:cs typeface="Segoe UI" pitchFamily="34" charset="0"/>
              </a:rPr>
              <a:t>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144814725"/>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592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230" tIns="109670" rIns="146230" bIns="10967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30" tIns="91395" rIns="146230" bIns="91395" anchor="t" anchorCtr="0"/>
          <a:lstStyle>
            <a:lvl1pPr>
              <a:defRPr sz="5997" spc="-101"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7"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375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92"/>
            <a:ext cx="9143937" cy="1828007"/>
          </a:xfrm>
          <a:noFill/>
        </p:spPr>
        <p:txBody>
          <a:bodyPr lIns="146230" tIns="109670" rIns="146230" bIns="109670">
            <a:noAutofit/>
          </a:bodyPr>
          <a:lstStyle>
            <a:lvl1pPr marL="0" indent="0">
              <a:spcBef>
                <a:spcPts val="0"/>
              </a:spcBef>
              <a:buNone/>
              <a:defRPr sz="349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411883" y="479776"/>
            <a:ext cx="1552931" cy="332658"/>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6579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431644" cy="6994525"/>
          </a:xfrm>
          <a:prstGeom prst="rect">
            <a:avLst/>
          </a:prstGeom>
        </p:spPr>
      </p:pic>
      <p:sp>
        <p:nvSpPr>
          <p:cNvPr id="18" name="Rectangle 17"/>
          <p:cNvSpPr/>
          <p:nvPr userDrawn="1"/>
        </p:nvSpPr>
        <p:spPr bwMode="gray">
          <a:xfrm>
            <a:off x="97557" y="113283"/>
            <a:ext cx="6447654" cy="676796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394702" y="6305574"/>
            <a:ext cx="1552931" cy="332660"/>
          </a:xfrm>
          <a:prstGeom prst="rect">
            <a:avLst/>
          </a:prstGeom>
        </p:spPr>
      </p:pic>
    </p:spTree>
    <p:extLst>
      <p:ext uri="{BB962C8B-B14F-4D97-AF65-F5344CB8AC3E}">
        <p14:creationId xmlns:p14="http://schemas.microsoft.com/office/powerpoint/2010/main" val="13822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5"/>
            <a:ext cx="12436475" cy="6994524"/>
          </a:xfrm>
          <a:prstGeom prst="rect">
            <a:avLst/>
          </a:prstGeom>
        </p:spPr>
      </p:pic>
      <p:sp>
        <p:nvSpPr>
          <p:cNvPr id="17" name="Rectangle 16"/>
          <p:cNvSpPr/>
          <p:nvPr userDrawn="1"/>
        </p:nvSpPr>
        <p:spPr bwMode="gray">
          <a:xfrm>
            <a:off x="274639" y="2125663"/>
            <a:ext cx="6400800" cy="3657600"/>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6"/>
            <a:ext cx="6402388" cy="1825625"/>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233908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9" y="0"/>
            <a:ext cx="12434711" cy="6994525"/>
          </a:xfrm>
          <a:prstGeom prst="rect">
            <a:avLst/>
          </a:prstGeom>
        </p:spPr>
      </p:pic>
      <p:sp>
        <p:nvSpPr>
          <p:cNvPr id="17" name="Rectangle 16"/>
          <p:cNvSpPr/>
          <p:nvPr userDrawn="1"/>
        </p:nvSpPr>
        <p:spPr bwMode="gray">
          <a:xfrm>
            <a:off x="274639"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9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6"/>
            <a:ext cx="7316787" cy="1825625"/>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790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3" y="5"/>
            <a:ext cx="12434710" cy="6994524"/>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19251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bwMode="gray">
          <a:xfrm>
            <a:off x="1" y="4"/>
            <a:ext cx="12436475" cy="6994526"/>
          </a:xfrm>
          <a:prstGeom prst="rect">
            <a:avLst/>
          </a:prstGeom>
        </p:spPr>
      </p:pic>
      <p:sp>
        <p:nvSpPr>
          <p:cNvPr id="17" name="Rectangle 16"/>
          <p:cNvSpPr/>
          <p:nvPr userDrawn="1"/>
        </p:nvSpPr>
        <p:spPr bwMode="gray">
          <a:xfrm>
            <a:off x="274639" y="2125663"/>
            <a:ext cx="7315200" cy="3657600"/>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ltGray">
          <a:xfrm>
            <a:off x="273050" y="2123925"/>
            <a:ext cx="7316787" cy="1830538"/>
          </a:xfrm>
          <a:noFill/>
        </p:spPr>
        <p:txBody>
          <a:bodyPr lIns="146230" tIns="91395" rIns="146230" bIns="91395" anchor="t" anchorCtr="0"/>
          <a:lstStyle>
            <a:lvl1pPr>
              <a:defRPr sz="5397" spc="-101" baseline="0">
                <a:gradFill>
                  <a:gsLst>
                    <a:gs pos="5833">
                      <a:srgbClr val="FFFFFF"/>
                    </a:gs>
                    <a:gs pos="18000">
                      <a:srgbClr val="FFFFFF"/>
                    </a:gs>
                  </a:gsLst>
                  <a:lin ang="5400000" scaled="0"/>
                </a:gradFill>
              </a:defRPr>
            </a:lvl1pPr>
          </a:lstStyle>
          <a:p>
            <a:endParaRPr lang="en-US" dirty="0"/>
          </a:p>
        </p:txBody>
      </p:sp>
      <p:sp>
        <p:nvSpPr>
          <p:cNvPr id="3" name="Text Placeholder 2"/>
          <p:cNvSpPr>
            <a:spLocks noGrp="1"/>
          </p:cNvSpPr>
          <p:nvPr>
            <p:ph type="body" sz="quarter" idx="14"/>
          </p:nvPr>
        </p:nvSpPr>
        <p:spPr bwMode="ltGray">
          <a:xfrm>
            <a:off x="273050" y="3946526"/>
            <a:ext cx="7316787" cy="1828800"/>
          </a:xfrm>
          <a:noFill/>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74640" y="296862"/>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bwMode="invGray">
          <a:xfrm>
            <a:off x="457586" y="6182091"/>
            <a:ext cx="1552931" cy="332660"/>
          </a:xfrm>
          <a:prstGeom prst="rect">
            <a:avLst/>
          </a:prstGeom>
        </p:spPr>
      </p:pic>
    </p:spTree>
    <p:extLst>
      <p:ext uri="{BB962C8B-B14F-4D97-AF65-F5344CB8AC3E}">
        <p14:creationId xmlns:p14="http://schemas.microsoft.com/office/powerpoint/2010/main" val="36355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7"/>
            <a:ext cx="12435594" cy="6995021"/>
          </a:xfrm>
          <a:prstGeom prst="rect">
            <a:avLst/>
          </a:prstGeom>
        </p:spPr>
      </p:pic>
      <p:sp>
        <p:nvSpPr>
          <p:cNvPr id="18" name="Rectangle 17"/>
          <p:cNvSpPr/>
          <p:nvPr userDrawn="1"/>
        </p:nvSpPr>
        <p:spPr bwMode="gray">
          <a:xfrm>
            <a:off x="313581" y="1409030"/>
            <a:ext cx="6400800"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11992" y="1409037"/>
            <a:ext cx="6402388" cy="1828801"/>
          </a:xfrm>
          <a:noFill/>
        </p:spPr>
        <p:txBody>
          <a:bodyPr vert="horz" wrap="square" lIns="146230" tIns="91395" rIns="146230" bIns="91395" rtlCol="0" anchor="t" anchorCtr="0">
            <a:noAutofit/>
          </a:bodyPr>
          <a:lstStyle>
            <a:lvl1pPr>
              <a:defRPr lang="en-US" sz="5997" spc="-101"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13581" y="3237830"/>
            <a:ext cx="6400800" cy="1828800"/>
          </a:xfrm>
        </p:spPr>
        <p:txBody>
          <a:bodyPr tIns="109670" bIns="109670">
            <a:noAutofit/>
          </a:bodyPr>
          <a:lstStyle>
            <a:lvl1pPr marL="0" indent="0">
              <a:spcBef>
                <a:spcPts val="0"/>
              </a:spcBef>
              <a:buNone/>
              <a:defRPr sz="329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434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167832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4712" cy="6994526"/>
          </a:xfrm>
          <a:prstGeom prst="rect">
            <a:avLst/>
          </a:prstGeom>
        </p:spPr>
      </p:pic>
      <p:sp>
        <p:nvSpPr>
          <p:cNvPr id="19" name="Rectangle 18"/>
          <p:cNvSpPr/>
          <p:nvPr userDrawn="1"/>
        </p:nvSpPr>
        <p:spPr bwMode="gray">
          <a:xfrm>
            <a:off x="274704" y="2125679"/>
            <a:ext cx="7315200" cy="365758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2125662"/>
            <a:ext cx="7315200" cy="1828800"/>
          </a:xfrm>
          <a:noFill/>
        </p:spPr>
        <p:txBody>
          <a:bodyPr lIns="146230" tIns="91395" rIns="146230" bIns="91395" anchor="t" anchorCtr="0"/>
          <a:lstStyle>
            <a:lvl1pPr>
              <a:defRPr sz="5997"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4" y="3952874"/>
            <a:ext cx="7315200" cy="1830388"/>
          </a:xfrm>
          <a:noFill/>
        </p:spPr>
        <p:txBody>
          <a:bodyPr lIns="146230" tIns="109670" rIns="146230" bIns="109670">
            <a:noAutofit/>
          </a:bodyPr>
          <a:lstStyle>
            <a:lvl1pPr marL="0" indent="0">
              <a:spcBef>
                <a:spcPts val="0"/>
              </a:spcBef>
              <a:buNone/>
              <a:defRPr sz="329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25970" y="6173389"/>
            <a:ext cx="1552931" cy="332660"/>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74640" y="296877"/>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3168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71"/>
            <a:ext cx="10058400" cy="1829593"/>
          </a:xfrm>
          <a:noFill/>
        </p:spPr>
        <p:txBody>
          <a:bodyPr lIns="182787" tIns="146230" rIns="182787" bIns="146230">
            <a:noAutofit/>
          </a:bodyPr>
          <a:lstStyle>
            <a:lvl1pPr marL="0" indent="0">
              <a:spcBef>
                <a:spcPts val="0"/>
              </a:spcBef>
              <a:buNone/>
              <a:defRPr sz="34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194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t" anchorCtr="0" forceAA="0" compatLnSpc="1">
            <a:prstTxWarp prst="textNoShape">
              <a:avLst/>
            </a:prstTxWarp>
            <a:noAutofit/>
          </a:bodyPr>
          <a:lstStyle/>
          <a:p>
            <a:pPr algn="ctr" defTabSz="93144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5"/>
            <a:ext cx="10056812" cy="2751698"/>
          </a:xfrm>
          <a:noFill/>
        </p:spPr>
        <p:txBody>
          <a:bodyPr tIns="91395" bIns="91395" anchor="t" anchorCtr="0"/>
          <a:lstStyle>
            <a:lvl1pPr>
              <a:defRPr sz="7195"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5755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82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8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9"/>
            <a:ext cx="11887200" cy="1831975"/>
          </a:xfrm>
          <a:noFill/>
        </p:spPr>
        <p:txBody>
          <a:bodyPr tIns="91395" bIns="91395" anchor="t" anchorCtr="0"/>
          <a:lstStyle>
            <a:lvl1pPr>
              <a:defRPr sz="8796"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67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04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Customer Case – OEM Partner</a:t>
            </a:r>
          </a:p>
        </p:txBody>
      </p:sp>
      <p:sp>
        <p:nvSpPr>
          <p:cNvPr id="6" name="Text Placeholder 5"/>
          <p:cNvSpPr>
            <a:spLocks noGrp="1"/>
          </p:cNvSpPr>
          <p:nvPr>
            <p:ph type="body" sz="quarter" idx="10" hasCustomPrompt="1"/>
          </p:nvPr>
        </p:nvSpPr>
        <p:spPr>
          <a:xfrm>
            <a:off x="5227638" y="16684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5" name="Rectangle 4"/>
          <p:cNvSpPr/>
          <p:nvPr userDrawn="1"/>
        </p:nvSpPr>
        <p:spPr bwMode="auto">
          <a:xfrm>
            <a:off x="268687" y="0"/>
            <a:ext cx="1783080" cy="180573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8" tIns="146151" rIns="182688" bIns="146151" numCol="1" spcCol="0" rtlCol="0" fromWordArt="0" anchor="ctr" anchorCtr="0" forceAA="0" compatLnSpc="1">
            <a:prstTxWarp prst="textNoShape">
              <a:avLst/>
            </a:prstTxWarp>
            <a:noAutofit/>
          </a:bodyPr>
          <a:lstStyle/>
          <a:p>
            <a:pPr defTabSz="931445" fontAlgn="base">
              <a:lnSpc>
                <a:spcPct val="90000"/>
              </a:lnSpc>
              <a:spcBef>
                <a:spcPct val="0"/>
              </a:spcBef>
              <a:spcAft>
                <a:spcPts val="612"/>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1" hasCustomPrompt="1"/>
          </p:nvPr>
        </p:nvSpPr>
        <p:spPr>
          <a:xfrm>
            <a:off x="5227638" y="3268665"/>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Approach</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868863"/>
            <a:ext cx="6934200" cy="1080298"/>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The Outcomes</a:t>
            </a:r>
          </a:p>
          <a:p>
            <a:pPr lvl="1"/>
            <a:r>
              <a:rPr lang="en-US" dirty="0"/>
              <a:t>Body copy</a:t>
            </a:r>
          </a:p>
          <a:p>
            <a:pPr lvl="2"/>
            <a:r>
              <a:rPr lang="en-US" dirty="0"/>
              <a:t>Bullet</a:t>
            </a:r>
          </a:p>
        </p:txBody>
      </p:sp>
      <p:sp>
        <p:nvSpPr>
          <p:cNvPr id="13" name="Picture Placeholder 12"/>
          <p:cNvSpPr>
            <a:spLocks noGrp="1"/>
          </p:cNvSpPr>
          <p:nvPr>
            <p:ph type="pic" sz="quarter" idx="13" hasCustomPrompt="1"/>
          </p:nvPr>
        </p:nvSpPr>
        <p:spPr>
          <a:xfrm>
            <a:off x="274638" y="296862"/>
            <a:ext cx="1752600" cy="868937"/>
          </a:xfrm>
        </p:spPr>
        <p:txBody>
          <a:bodyPr/>
          <a:lstStyle>
            <a:lvl1pPr marL="0" indent="0">
              <a:buNone/>
              <a:defRPr sz="2399">
                <a:solidFill>
                  <a:srgbClr val="FFFFFF"/>
                </a:solidFill>
              </a:defRPr>
            </a:lvl1pPr>
          </a:lstStyle>
          <a:p>
            <a:r>
              <a:rPr lang="en-US" dirty="0"/>
              <a:t>Customer Logo</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28116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638" y="295281"/>
            <a:ext cx="9984566" cy="917575"/>
          </a:xfrm>
        </p:spPr>
        <p:txBody>
          <a:bodyPr/>
          <a:lstStyle>
            <a:lvl1pPr>
              <a:defRPr baseline="0"/>
            </a:lvl1pPr>
          </a:lstStyle>
          <a:p>
            <a:r>
              <a:rPr lang="en-US" dirty="0"/>
              <a:t>Appendix Slides</a:t>
            </a:r>
          </a:p>
        </p:txBody>
      </p:sp>
      <p:sp>
        <p:nvSpPr>
          <p:cNvPr id="6" name="Text Placeholder 5"/>
          <p:cNvSpPr>
            <a:spLocks noGrp="1"/>
          </p:cNvSpPr>
          <p:nvPr>
            <p:ph type="body" sz="quarter" idx="10" hasCustomPrompt="1"/>
          </p:nvPr>
        </p:nvSpPr>
        <p:spPr>
          <a:xfrm>
            <a:off x="5227638" y="1668463"/>
            <a:ext cx="6934200" cy="1130988"/>
          </a:xfrm>
        </p:spPr>
        <p:txBody>
          <a:bodyPr/>
          <a:lstStyle>
            <a:lvl1pPr marL="0" indent="0">
              <a:buNone/>
              <a:defRPr sz="2399">
                <a:solidFill>
                  <a:srgbClr val="505050"/>
                </a:solidFill>
              </a:defRPr>
            </a:lvl1pPr>
            <a:lvl2pPr marL="285582" indent="-285582">
              <a:buFont typeface="Arial"/>
              <a:buChar char="•"/>
              <a:defRPr sz="1799">
                <a:latin typeface="+mn-lt"/>
              </a:defRPr>
            </a:lvl2pPr>
            <a:lvl3pPr marL="228346" indent="-114173">
              <a:buFont typeface="Arial"/>
              <a:buChar char="•"/>
              <a:defRPr sz="1799">
                <a:latin typeface="+mn-lt"/>
              </a:defRPr>
            </a:lvl3pPr>
            <a:lvl4pPr marL="291779" indent="0">
              <a:buNone/>
              <a:defRPr sz="1598"/>
            </a:lvl4pPr>
            <a:lvl5pPr marL="456696" indent="0">
              <a:buNone/>
              <a:defRPr sz="1598"/>
            </a:lvl5pPr>
          </a:lstStyle>
          <a:p>
            <a:pPr lvl="0"/>
            <a:r>
              <a:rPr lang="en-US" dirty="0"/>
              <a:t>The Challenge</a:t>
            </a:r>
          </a:p>
          <a:p>
            <a:pPr lvl="1"/>
            <a:r>
              <a:rPr lang="en-US" dirty="0"/>
              <a:t>Body copy</a:t>
            </a:r>
          </a:p>
          <a:p>
            <a:pPr lvl="2"/>
            <a:r>
              <a:rPr lang="en-US" dirty="0"/>
              <a:t>Bullet</a:t>
            </a:r>
          </a:p>
        </p:txBody>
      </p:sp>
      <p:sp>
        <p:nvSpPr>
          <p:cNvPr id="8" name="Text Placeholder 5"/>
          <p:cNvSpPr>
            <a:spLocks noGrp="1"/>
          </p:cNvSpPr>
          <p:nvPr>
            <p:ph type="body" sz="quarter" idx="12" hasCustomPrompt="1"/>
          </p:nvPr>
        </p:nvSpPr>
        <p:spPr>
          <a:xfrm>
            <a:off x="5227638" y="4487864"/>
            <a:ext cx="6934200" cy="523129"/>
          </a:xfrm>
        </p:spPr>
        <p:txBody>
          <a:bodyPr/>
          <a:lstStyle>
            <a:lvl1pPr marL="0" indent="0">
              <a:buNone/>
              <a:defRPr sz="2399">
                <a:gradFill>
                  <a:gsLst>
                    <a:gs pos="1250">
                      <a:schemeClr val="tx2"/>
                    </a:gs>
                    <a:gs pos="99000">
                      <a:schemeClr val="tx2"/>
                    </a:gs>
                  </a:gsLst>
                  <a:lin ang="5400000" scaled="0"/>
                </a:gradFill>
              </a:defRPr>
            </a:lvl1pPr>
            <a:lvl2pPr marL="0" indent="0">
              <a:buFontTx/>
              <a:buNone/>
              <a:defRPr sz="1598">
                <a:latin typeface="+mj-lt"/>
              </a:defRPr>
            </a:lvl2pPr>
            <a:lvl3pPr marL="228346" indent="-114173">
              <a:buFont typeface="Arial"/>
              <a:buChar char="•"/>
              <a:defRPr sz="1598">
                <a:latin typeface="+mj-lt"/>
              </a:defRPr>
            </a:lvl3pPr>
            <a:lvl4pPr marL="291779" indent="0">
              <a:buNone/>
              <a:defRPr sz="1598"/>
            </a:lvl4pPr>
            <a:lvl5pPr marL="456696" indent="0">
              <a:buNone/>
              <a:defRPr sz="1598"/>
            </a:lvl5pPr>
          </a:lstStyle>
          <a:p>
            <a:pPr lvl="0"/>
            <a:r>
              <a:rPr lang="en-US" dirty="0"/>
              <a:t>Apps</a:t>
            </a:r>
          </a:p>
        </p:txBody>
      </p:sp>
      <p:sp>
        <p:nvSpPr>
          <p:cNvPr id="17" name="Picture Placeholder 16"/>
          <p:cNvSpPr>
            <a:spLocks noGrp="1"/>
          </p:cNvSpPr>
          <p:nvPr>
            <p:ph type="pic" sz="quarter" idx="14"/>
          </p:nvPr>
        </p:nvSpPr>
        <p:spPr>
          <a:xfrm>
            <a:off x="266173" y="1803934"/>
            <a:ext cx="4648201" cy="520594"/>
          </a:xfrm>
        </p:spPr>
        <p:txBody>
          <a:bodyPr/>
          <a:lstStyle>
            <a:lvl1pPr marL="0" indent="0">
              <a:buNone/>
              <a:defRPr sz="2399">
                <a:solidFill>
                  <a:schemeClr val="tx1"/>
                </a:solidFill>
              </a:defRPr>
            </a:lvl1pPr>
          </a:lstStyle>
          <a:p>
            <a:endParaRPr lang="en-US" dirty="0"/>
          </a:p>
        </p:txBody>
      </p:sp>
    </p:spTree>
    <p:extLst>
      <p:ext uri="{BB962C8B-B14F-4D97-AF65-F5344CB8AC3E}">
        <p14:creationId xmlns:p14="http://schemas.microsoft.com/office/powerpoint/2010/main" val="174957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346" indent="0">
              <a:buNone/>
              <a:defRPr/>
            </a:lvl3pPr>
            <a:lvl4pPr marL="456696" indent="0">
              <a:buNone/>
              <a:defRPr/>
            </a:lvl4pPr>
            <a:lvl5pPr marL="6850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8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9351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8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gradFill>
                  <a:gsLst>
                    <a:gs pos="1250">
                      <a:schemeClr val="tx2"/>
                    </a:gs>
                    <a:gs pos="99000">
                      <a:schemeClr val="tx2"/>
                    </a:gs>
                  </a:gsLst>
                  <a:lin ang="5400000" scaled="0"/>
                </a:gradFill>
              </a:defRPr>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1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1"/>
            <a:ext cx="5486399" cy="2468368"/>
          </a:xfrm>
        </p:spPr>
        <p:txBody>
          <a:bodyPr wrap="square">
            <a:spAutoFit/>
          </a:bodyPr>
          <a:lstStyle>
            <a:lvl1pPr marL="0" indent="0">
              <a:spcBef>
                <a:spcPts val="1224"/>
              </a:spcBef>
              <a:buClr>
                <a:schemeClr val="tx1"/>
              </a:buClr>
              <a:buFont typeface="Wingdings" pitchFamily="2" charset="2"/>
              <a:buNone/>
              <a:defRPr sz="3497"/>
            </a:lvl1pPr>
            <a:lvl2pPr marL="0" indent="0">
              <a:buNone/>
              <a:defRPr sz="1999"/>
            </a:lvl2pPr>
            <a:lvl3pPr marL="231520" indent="0">
              <a:buNone/>
              <a:tabLst/>
              <a:defRPr sz="1999"/>
            </a:lvl3pPr>
            <a:lvl4pPr marL="459869" indent="0">
              <a:buNone/>
              <a:defRPr/>
            </a:lvl4pPr>
            <a:lvl5pPr marL="68504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1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1"/>
              </a:buClr>
              <a:buFont typeface="Arial" pitchFamily="34" charset="0"/>
              <a:buChar char="•"/>
              <a:defRPr sz="3497"/>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42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6" y="1212856"/>
            <a:ext cx="5486399" cy="2536079"/>
          </a:xfrm>
        </p:spPr>
        <p:txBody>
          <a:bodyPr wrap="square">
            <a:spAutoFit/>
          </a:bodyPr>
          <a:lstStyle>
            <a:lvl1pPr marL="287022" indent="-287022">
              <a:spcBef>
                <a:spcPts val="1224"/>
              </a:spcBef>
              <a:buClr>
                <a:schemeClr val="tx2"/>
              </a:buClr>
              <a:buFont typeface="Arial" pitchFamily="34" charset="0"/>
              <a:buChar char="•"/>
              <a:defRPr sz="3497">
                <a:gradFill>
                  <a:gsLst>
                    <a:gs pos="1250">
                      <a:schemeClr val="tx2"/>
                    </a:gs>
                    <a:gs pos="99000">
                      <a:schemeClr val="tx2"/>
                    </a:gs>
                  </a:gsLst>
                  <a:lin ang="5400000" scaled="0"/>
                </a:gradFill>
              </a:defRPr>
            </a:lvl1pPr>
            <a:lvl2pPr marL="530582" indent="-232938">
              <a:defRPr sz="2399"/>
            </a:lvl2pPr>
            <a:lvl3pPr marL="698814" indent="-168235">
              <a:tabLst/>
              <a:defRPr sz="1999"/>
            </a:lvl3pPr>
            <a:lvl4pPr marL="879988" indent="-181174">
              <a:defRPr/>
            </a:lvl4pPr>
            <a:lvl5pPr marL="1048223" indent="-1682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2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04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90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29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97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52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8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0" tIns="46590" rIns="46590" bIns="46590" numCol="1" spcCol="0" rtlCol="0" fromWordArt="0" anchor="ctr" anchorCtr="0" forceAA="0" compatLnSpc="1">
            <a:prstTxWarp prst="textNoShape">
              <a:avLst/>
            </a:prstTxWarp>
            <a:noAutofit/>
          </a:bodyPr>
          <a:lstStyle/>
          <a:p>
            <a:pPr algn="ctr" defTabSz="931445"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4" y="1221157"/>
            <a:ext cx="11887199" cy="1995932"/>
          </a:xfrm>
        </p:spPr>
        <p:txBody>
          <a:bodyPr/>
          <a:lstStyle>
            <a:lvl1pPr marL="0" indent="0">
              <a:buNone/>
              <a:defRPr sz="3297">
                <a:gradFill>
                  <a:gsLst>
                    <a:gs pos="1250">
                      <a:srgbClr val="000000"/>
                    </a:gs>
                    <a:gs pos="100000">
                      <a:srgbClr val="000000"/>
                    </a:gs>
                  </a:gsLst>
                  <a:lin ang="5400000" scaled="0"/>
                </a:gradFill>
                <a:latin typeface="Segoe UI" pitchFamily="34" charset="0"/>
                <a:cs typeface="Segoe UI" pitchFamily="34" charset="0"/>
              </a:defRPr>
            </a:lvl1pPr>
            <a:lvl2pPr marL="346169" indent="0">
              <a:buNone/>
              <a:defRPr>
                <a:gradFill>
                  <a:gsLst>
                    <a:gs pos="1250">
                      <a:srgbClr val="000000"/>
                    </a:gs>
                    <a:gs pos="100000">
                      <a:srgbClr val="000000"/>
                    </a:gs>
                  </a:gsLst>
                  <a:lin ang="5400000" scaled="0"/>
                </a:gradFill>
                <a:latin typeface="Segoe UI" pitchFamily="34" charset="0"/>
                <a:cs typeface="Segoe UI" pitchFamily="34" charset="0"/>
              </a:defRPr>
            </a:lvl2pPr>
            <a:lvl3pPr marL="583964" indent="0">
              <a:buNone/>
              <a:defRPr>
                <a:gradFill>
                  <a:gsLst>
                    <a:gs pos="1250">
                      <a:srgbClr val="000000"/>
                    </a:gs>
                    <a:gs pos="100000">
                      <a:srgbClr val="000000"/>
                    </a:gs>
                  </a:gsLst>
                  <a:lin ang="5400000" scaled="0"/>
                </a:gradFill>
                <a:latin typeface="Segoe UI" pitchFamily="34" charset="0"/>
                <a:cs typeface="Segoe UI" pitchFamily="34" charset="0"/>
              </a:defRPr>
            </a:lvl3pPr>
            <a:lvl4pPr marL="813667" indent="0">
              <a:buNone/>
              <a:defRPr>
                <a:gradFill>
                  <a:gsLst>
                    <a:gs pos="1250">
                      <a:srgbClr val="000000"/>
                    </a:gs>
                    <a:gs pos="100000">
                      <a:srgbClr val="000000"/>
                    </a:gs>
                  </a:gsLst>
                  <a:lin ang="5400000" scaled="0"/>
                </a:gradFill>
                <a:latin typeface="Segoe UI" pitchFamily="34" charset="0"/>
                <a:cs typeface="Segoe UI" pitchFamily="34" charset="0"/>
              </a:defRPr>
            </a:lvl4pPr>
            <a:lvl5pPr marL="104984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3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3"/>
            <a:ext cx="11887200" cy="2475076"/>
          </a:xfrm>
          <a:prstGeom prst="rect">
            <a:avLst/>
          </a:prstGeom>
        </p:spPr>
        <p:txBody>
          <a:bodyPr/>
          <a:lstStyle>
            <a:lvl1pPr marL="290194" indent="-290194">
              <a:buClr>
                <a:schemeClr val="tx1"/>
              </a:buClr>
              <a:buSzPct val="90000"/>
              <a:buFont typeface="Arial" pitchFamily="34" charset="0"/>
              <a:buChar char="•"/>
              <a:defRPr sz="34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7">
              <a:buClr>
                <a:schemeClr val="tx1"/>
              </a:buClr>
              <a:buSzPct val="90000"/>
              <a:buFont typeface="Arial" pitchFamily="34" charset="0"/>
              <a:buChar char="•"/>
              <a:defRPr sz="32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6" indent="-290194">
              <a:buClr>
                <a:schemeClr val="tx1"/>
              </a:buClr>
              <a:buSzPct val="90000"/>
              <a:buFont typeface="Arial" pitchFamily="34" charset="0"/>
              <a:buChar char="•"/>
              <a:defRPr sz="28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4" indent="-22834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3" indent="-22834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379" tIns="77690" rIns="155379" bIns="77690" anchor="b" anchorCtr="0">
            <a:noAutofit/>
          </a:bodyPr>
          <a:lstStyle>
            <a:lvl1pPr algn="r">
              <a:buFont typeface="Arial" pitchFamily="34" charset="0"/>
              <a:buNone/>
              <a:defRPr sz="369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2187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1_Photo &amp; Text Split">
    <p:bg>
      <p:bgPr>
        <a:solidFill>
          <a:schemeClr val="bg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7" y="1526647"/>
            <a:ext cx="3855308" cy="2348430"/>
          </a:xfrm>
          <a:solidFill>
            <a:schemeClr val="bg2">
              <a:lumMod val="85000"/>
            </a:schemeClr>
          </a:solidFill>
        </p:spPr>
        <p:txBody>
          <a:bodyPr/>
          <a:lstStyle>
            <a:lvl1pPr>
              <a:defRPr/>
            </a:lvl1pPr>
          </a:lstStyle>
          <a:p>
            <a:r>
              <a:rPr lang="en-US" dirty="0"/>
              <a:t>Drag picture to placeholder or click icon to add </a:t>
            </a:r>
          </a:p>
        </p:txBody>
      </p:sp>
      <p:sp>
        <p:nvSpPr>
          <p:cNvPr id="6" name="Text Placeholder 13"/>
          <p:cNvSpPr>
            <a:spLocks noGrp="1"/>
          </p:cNvSpPr>
          <p:nvPr>
            <p:ph type="body" sz="quarter" idx="16"/>
          </p:nvPr>
        </p:nvSpPr>
        <p:spPr>
          <a:xfrm>
            <a:off x="4272730" y="3331099"/>
            <a:ext cx="7664994" cy="332345"/>
          </a:xfrm>
        </p:spPr>
        <p:txBody>
          <a:bodyPr vert="horz" wrap="square" lIns="0" tIns="0" rIns="0" bIns="0" rtlCol="0" anchor="ctr">
            <a:spAutoFit/>
          </a:bodyPr>
          <a:lstStyle>
            <a:lvl1pPr>
              <a:defRPr lang="en-US" sz="2399" dirty="0" smtClean="0">
                <a:solidFill>
                  <a:schemeClr val="bg1"/>
                </a:solidFill>
                <a:latin typeface="+mn-lt"/>
              </a:defRPr>
            </a:lvl1pPr>
          </a:lstStyle>
          <a:p>
            <a:pPr lvl="0"/>
            <a:r>
              <a:rPr lang="en-US" dirty="0"/>
              <a:t>Click to edit Master text styles</a:t>
            </a:r>
          </a:p>
        </p:txBody>
      </p:sp>
      <p:sp>
        <p:nvSpPr>
          <p:cNvPr id="2" name="Rectangle 1"/>
          <p:cNvSpPr/>
          <p:nvPr userDrawn="1"/>
        </p:nvSpPr>
        <p:spPr>
          <a:xfrm>
            <a:off x="0" y="0"/>
            <a:ext cx="3855308" cy="1616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226" tIns="62113" rIns="124226" bIns="62113" rtlCol="0" anchor="ctr"/>
          <a:lstStyle/>
          <a:p>
            <a:pPr algn="ctr" defTabSz="931663"/>
            <a:endParaRPr lang="en-US" sz="1799" dirty="0" err="1">
              <a:solidFill>
                <a:srgbClr val="FFFFFF"/>
              </a:solidFill>
              <a:latin typeface="Segoe UI"/>
            </a:endParaRPr>
          </a:p>
        </p:txBody>
      </p:sp>
      <p:sp>
        <p:nvSpPr>
          <p:cNvPr id="8" name="Title 1"/>
          <p:cNvSpPr>
            <a:spLocks noGrp="1"/>
          </p:cNvSpPr>
          <p:nvPr>
            <p:ph type="title"/>
          </p:nvPr>
        </p:nvSpPr>
        <p:spPr>
          <a:xfrm>
            <a:off x="209327" y="233153"/>
            <a:ext cx="3410796" cy="772202"/>
          </a:xfrm>
        </p:spPr>
        <p:txBody>
          <a:bodyPr/>
          <a:lstStyle>
            <a:lvl1pPr>
              <a:lnSpc>
                <a:spcPct val="90000"/>
              </a:lnSpc>
              <a:defRPr sz="3797" spc="-136" baseline="0">
                <a:latin typeface="+mj-lt"/>
              </a:defRPr>
            </a:lvl1pPr>
          </a:lstStyle>
          <a:p>
            <a:r>
              <a:rPr lang="en-US" dirty="0"/>
              <a:t>Click to edit Master title style</a:t>
            </a:r>
          </a:p>
        </p:txBody>
      </p:sp>
    </p:spTree>
    <p:extLst>
      <p:ext uri="{BB962C8B-B14F-4D97-AF65-F5344CB8AC3E}">
        <p14:creationId xmlns:p14="http://schemas.microsoft.com/office/powerpoint/2010/main" val="28059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7" y="1113378"/>
            <a:ext cx="11885613" cy="523628"/>
          </a:xfrm>
        </p:spPr>
        <p:txBody>
          <a:bodyPr/>
          <a:lstStyle>
            <a:lvl1pPr marL="0" indent="0">
              <a:buNone/>
              <a:defRPr lang="en-US" sz="2399" kern="1200" spc="-70">
                <a:solidFill>
                  <a:schemeClr val="accent2"/>
                </a:solidFill>
                <a:latin typeface="+mn-lt"/>
                <a:ea typeface="+mn-ea"/>
                <a:cs typeface="+mn-cs"/>
              </a:defRPr>
            </a:lvl1pPr>
            <a:lvl2pPr marL="342500" indent="0">
              <a:buNone/>
              <a:defRPr/>
            </a:lvl2pPr>
            <a:lvl3pPr marL="570831" indent="0">
              <a:buNone/>
              <a:defRPr/>
            </a:lvl3pPr>
            <a:lvl4pPr marL="799163" indent="0">
              <a:buNone/>
              <a:defRPr/>
            </a:lvl4pPr>
            <a:lvl5pPr marL="1027495"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931650"/>
            <a:r>
              <a:rPr lang="en-US">
                <a:solidFill>
                  <a:srgbClr val="68217A"/>
                </a:solidFill>
              </a:rPr>
              <a:t>Microsoft Confidential: For Partner Use Only</a:t>
            </a:r>
            <a:endParaRPr lang="en-US" dirty="0">
              <a:solidFill>
                <a:srgbClr val="68217A"/>
              </a:solidFill>
            </a:endParaRPr>
          </a:p>
        </p:txBody>
      </p:sp>
      <p:sp>
        <p:nvSpPr>
          <p:cNvPr id="4" name="Slide Number Placeholder 3"/>
          <p:cNvSpPr>
            <a:spLocks noGrp="1"/>
          </p:cNvSpPr>
          <p:nvPr>
            <p:ph type="sldNum" sz="quarter" idx="11"/>
          </p:nvPr>
        </p:nvSpPr>
        <p:spPr/>
        <p:txBody>
          <a:bodyPr/>
          <a:lstStyle/>
          <a:p>
            <a:pPr defTabSz="931650"/>
            <a:fld id="{894E8EF0-91FF-4791-8529-F57CE0475C15}" type="slidenum">
              <a:rPr lang="pt-PT" smtClean="0">
                <a:solidFill>
                  <a:srgbClr val="68217A"/>
                </a:solidFill>
              </a:rPr>
              <a:pPr defTabSz="931650"/>
              <a:t>‹#›</a:t>
            </a:fld>
            <a:endParaRPr lang="pt-PT" dirty="0">
              <a:solidFill>
                <a:srgbClr val="68217A"/>
              </a:solidFill>
            </a:endParaRPr>
          </a:p>
        </p:txBody>
      </p:sp>
    </p:spTree>
    <p:extLst>
      <p:ext uri="{BB962C8B-B14F-4D97-AF65-F5344CB8AC3E}">
        <p14:creationId xmlns:p14="http://schemas.microsoft.com/office/powerpoint/2010/main" val="127742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8"/>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893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Just some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78587"/>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270008025"/>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40215014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Colored Title Slid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60" y="2560320"/>
            <a:ext cx="9144000" cy="914400"/>
          </a:xfrm>
          <a:noFill/>
        </p:spPr>
        <p:txBody>
          <a:bodyPr lIns="91440" tIns="91440" rIns="91440" bIns="91440">
            <a:noAutofit/>
          </a:bodyPr>
          <a:lstStyle>
            <a:lvl1pPr marL="0" indent="0">
              <a:spcBef>
                <a:spcPts val="0"/>
              </a:spcBef>
              <a:buNone/>
              <a:defRPr sz="2799"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365759" y="1463040"/>
            <a:ext cx="9144000" cy="1097280"/>
          </a:xfrm>
          <a:noFill/>
        </p:spPr>
        <p:txBody>
          <a:bodyPr lIns="91440" tIns="91440" rIns="91440" bIns="91440" anchor="t" anchorCtr="0"/>
          <a:lstStyle>
            <a:lvl1pPr>
              <a:defRPr sz="5998" spc="-80" baseline="0">
                <a:solidFill>
                  <a:schemeClr val="bg1"/>
                </a:soli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a:xfrm>
            <a:off x="1" y="4372534"/>
            <a:ext cx="12436475" cy="386638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332720" y="365760"/>
            <a:ext cx="1645920" cy="352580"/>
          </a:xfrm>
          <a:prstGeom prst="rect">
            <a:avLst/>
          </a:prstGeom>
        </p:spPr>
      </p:pic>
    </p:spTree>
    <p:extLst>
      <p:ext uri="{BB962C8B-B14F-4D97-AF65-F5344CB8AC3E}">
        <p14:creationId xmlns:p14="http://schemas.microsoft.com/office/powerpoint/2010/main" val="1393668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30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36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884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9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0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46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1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2202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7380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8871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5034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351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72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82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24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20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3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0605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249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180637" y="6122995"/>
            <a:ext cx="1828800" cy="391754"/>
          </a:xfrm>
          <a:prstGeom prst="rect">
            <a:avLst/>
          </a:prstGeom>
        </p:spPr>
      </p:pic>
      <p:pic>
        <p:nvPicPr>
          <p:cNvPr id="19" name="Picture 1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277001" y="290262"/>
            <a:ext cx="1510046" cy="4045201"/>
          </a:xfrm>
          <a:prstGeom prst="rect">
            <a:avLst/>
          </a:prstGeom>
        </p:spPr>
      </p:pic>
      <p:pic>
        <p:nvPicPr>
          <p:cNvPr id="20" name="Picture 1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0928350" y="285667"/>
            <a:ext cx="1508126" cy="4049796"/>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542150" y="287961"/>
            <a:ext cx="1504275" cy="4047501"/>
          </a:xfrm>
          <a:prstGeom prst="rect">
            <a:avLst/>
          </a:prstGeom>
        </p:spPr>
      </p:pic>
      <p:pic>
        <p:nvPicPr>
          <p:cNvPr id="22" name="Picture 21"/>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3113753" y="292298"/>
            <a:ext cx="1504274" cy="4043164"/>
          </a:xfrm>
          <a:prstGeom prst="rect">
            <a:avLst/>
          </a:prstGeom>
        </p:spPr>
      </p:pic>
      <p:pic>
        <p:nvPicPr>
          <p:cNvPr id="24" name="Picture 23"/>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0" y="287961"/>
            <a:ext cx="1474823" cy="4047501"/>
          </a:xfrm>
          <a:prstGeom prst="rect">
            <a:avLst/>
          </a:prstGeom>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918649"/>
          </a:xfrm>
          <a:noFill/>
        </p:spPr>
        <p:txBody>
          <a:bodyPr lIns="146304" tIns="91440" rIns="146304" bIns="91440" anchor="t" anchorCtr="0"/>
          <a:lstStyle>
            <a:lvl1pPr>
              <a:defRPr sz="4799" spc="-100" baseline="0">
                <a:gradFill>
                  <a:gsLst>
                    <a:gs pos="3030">
                      <a:schemeClr val="accent1"/>
                    </a:gs>
                    <a:gs pos="23000">
                      <a:schemeClr val="tx2"/>
                    </a:gs>
                  </a:gsLst>
                  <a:lin ang="5400000" scaled="0"/>
                </a:gradFill>
              </a:defRPr>
            </a:lvl1pPr>
          </a:lstStyle>
          <a:p>
            <a:r>
              <a:rPr lang="en-US" dirty="0"/>
              <a:t>Presentation title</a:t>
            </a:r>
          </a:p>
        </p:txBody>
      </p:sp>
      <p:pic>
        <p:nvPicPr>
          <p:cNvPr id="2" name="Picture 1"/>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4685356" y="287961"/>
            <a:ext cx="1524318" cy="4047501"/>
          </a:xfrm>
          <a:prstGeom prst="rect">
            <a:avLst/>
          </a:prstGeom>
        </p:spPr>
      </p:pic>
      <p:pic>
        <p:nvPicPr>
          <p:cNvPr id="3" name="Picture 2"/>
          <p:cNvPicPr>
            <a:picLocks noChangeAspect="1"/>
          </p:cNvPicPr>
          <p:nvPr userDrawn="1"/>
        </p:nvPicPr>
        <p:blipFill rotWithShape="1">
          <a:blip r:embed="rId10">
            <a:extLst>
              <a:ext uri="{28A0092B-C50C-407E-A947-70E740481C1C}">
                <a14:useLocalDpi xmlns:a14="http://schemas.microsoft.com/office/drawing/2010/main" val="0"/>
              </a:ext>
            </a:extLst>
          </a:blip>
          <a:srcRect/>
          <a:stretch/>
        </p:blipFill>
        <p:spPr>
          <a:xfrm>
            <a:off x="7854376" y="287961"/>
            <a:ext cx="1524000" cy="4047501"/>
          </a:xfrm>
          <a:prstGeom prst="rect">
            <a:avLst/>
          </a:prstGeom>
        </p:spPr>
      </p:pic>
      <p:pic>
        <p:nvPicPr>
          <p:cNvPr id="5" name="Picture 4"/>
          <p:cNvPicPr>
            <a:picLocks noChangeAspect="1"/>
          </p:cNvPicPr>
          <p:nvPr userDrawn="1"/>
        </p:nvPicPr>
        <p:blipFill rotWithShape="1">
          <a:blip r:embed="rId11" cstate="email">
            <a:extLst>
              <a:ext uri="{28A0092B-C50C-407E-A947-70E740481C1C}">
                <a14:useLocalDpi xmlns:a14="http://schemas.microsoft.com/office/drawing/2010/main" val="0"/>
              </a:ext>
            </a:extLst>
          </a:blip>
          <a:srcRect/>
          <a:stretch/>
        </p:blipFill>
        <p:spPr>
          <a:xfrm>
            <a:off x="9445704" y="287961"/>
            <a:ext cx="1415319" cy="4047501"/>
          </a:xfrm>
          <a:prstGeom prst="rect">
            <a:avLst/>
          </a:prstGeom>
        </p:spPr>
      </p:pic>
      <p:pic>
        <p:nvPicPr>
          <p:cNvPr id="28" name="Picture 27"/>
          <p:cNvPicPr>
            <a:picLocks noChangeAspect="1"/>
          </p:cNvPicPr>
          <p:nvPr userDrawn="1"/>
        </p:nvPicPr>
        <p:blipFill>
          <a:blip r:embed="rId12"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180637" y="5435025"/>
            <a:ext cx="1962835" cy="424438"/>
          </a:xfrm>
          <a:prstGeom prst="rect">
            <a:avLst/>
          </a:prstGeom>
        </p:spPr>
      </p:pic>
    </p:spTree>
    <p:extLst>
      <p:ext uri="{BB962C8B-B14F-4D97-AF65-F5344CB8AC3E}">
        <p14:creationId xmlns:p14="http://schemas.microsoft.com/office/powerpoint/2010/main" val="422425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1" y="-7938"/>
            <a:ext cx="12496800" cy="788210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40080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822717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6"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504901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296846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7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1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82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11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5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55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7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4468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301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42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0897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8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0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24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068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863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127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49560"/>
            <a:ext cx="777280" cy="301348"/>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3"/>
            <a:ext cx="8550076" cy="387694"/>
          </a:xfrm>
          <a:prstGeom prst="rect">
            <a:avLst/>
          </a:prstGeom>
        </p:spPr>
        <p:txBody>
          <a:bodyPr/>
          <a:lstStyle/>
          <a:p>
            <a:pPr defTabSz="932563">
              <a:defRPr/>
            </a:pPr>
            <a:endParaRPr lang="en-US" dirty="0">
              <a:solidFill>
                <a:srgbClr val="505050"/>
              </a:solidFill>
            </a:endParaRPr>
          </a:p>
        </p:txBody>
      </p:sp>
      <p:sp>
        <p:nvSpPr>
          <p:cNvPr id="3" name="Slide Number Placeholder 2"/>
          <p:cNvSpPr>
            <a:spLocks noGrp="1"/>
          </p:cNvSpPr>
          <p:nvPr>
            <p:ph type="sldNum" sz="quarter" idx="16"/>
          </p:nvPr>
        </p:nvSpPr>
        <p:spPr>
          <a:xfrm>
            <a:off x="11659197" y="6606833"/>
            <a:ext cx="777278" cy="387693"/>
          </a:xfrm>
          <a:prstGeom prst="rect">
            <a:avLst/>
          </a:prstGeom>
        </p:spPr>
        <p:txBody>
          <a:bodyPr/>
          <a:lstStyle/>
          <a:p>
            <a:pPr defTabSz="932563">
              <a:defRPr/>
            </a:pPr>
            <a:fld id="{FAADACFB-7C71-4E89-89D2-7BBA40B7BFA9}"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330094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6"/>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16" indent="0">
              <a:buNone/>
              <a:defRPr sz="2753" b="1"/>
            </a:lvl2pPr>
            <a:lvl3pPr marL="1242633" indent="0">
              <a:buNone/>
              <a:defRPr sz="2447" b="1"/>
            </a:lvl3pPr>
            <a:lvl4pPr marL="1863949" indent="0">
              <a:buNone/>
              <a:defRPr sz="2141" b="1"/>
            </a:lvl4pPr>
            <a:lvl5pPr marL="2485266" indent="0">
              <a:buNone/>
              <a:defRPr sz="2141" b="1"/>
            </a:lvl5pPr>
            <a:lvl6pPr marL="3106583" indent="0">
              <a:buNone/>
              <a:defRPr sz="2141" b="1"/>
            </a:lvl6pPr>
            <a:lvl7pPr marL="3727899" indent="0">
              <a:buNone/>
              <a:defRPr sz="2141" b="1"/>
            </a:lvl7pPr>
            <a:lvl8pPr marL="4349215" indent="0">
              <a:buNone/>
              <a:defRPr sz="2141" b="1"/>
            </a:lvl8pPr>
            <a:lvl9pPr marL="4970532"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9" y="1715390"/>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1975" indent="-388323">
              <a:defRPr lang="en-US" sz="2141" kern="1200" dirty="0" smtClean="0">
                <a:solidFill>
                  <a:schemeClr val="bg2">
                    <a:lumMod val="50000"/>
                  </a:schemeClr>
                </a:solidFill>
                <a:latin typeface="+mn-lt"/>
                <a:ea typeface="+mn-ea"/>
                <a:cs typeface="Arial" pitchFamily="34" charset="0"/>
              </a:defRPr>
            </a:lvl2pPr>
            <a:lvl3pPr marL="931975" indent="-232993">
              <a:defRPr lang="en-US" sz="1937" kern="1200" dirty="0" smtClean="0">
                <a:solidFill>
                  <a:schemeClr val="bg2">
                    <a:lumMod val="50000"/>
                  </a:schemeClr>
                </a:solidFill>
                <a:latin typeface="+mn-lt"/>
                <a:ea typeface="+mn-ea"/>
                <a:cs typeface="Arial" pitchFamily="34" charset="0"/>
              </a:defRPr>
            </a:lvl3pPr>
            <a:lvl4pPr marL="1242633" indent="-232993">
              <a:defRPr lang="en-US" sz="1632" kern="1200" dirty="0" smtClean="0">
                <a:solidFill>
                  <a:schemeClr val="bg2">
                    <a:lumMod val="50000"/>
                  </a:schemeClr>
                </a:solidFill>
                <a:latin typeface="+mn-lt"/>
                <a:ea typeface="+mn-ea"/>
                <a:cs typeface="Arial" pitchFamily="34" charset="0"/>
              </a:defRPr>
            </a:lvl4pPr>
            <a:lvl5pPr marL="1475628" indent="-232993">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95165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9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_Title Only Content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1045539" y="6489434"/>
            <a:ext cx="1012346" cy="317344"/>
          </a:xfrm>
          <a:prstGeom prst="rect">
            <a:avLst/>
          </a:prstGeom>
        </p:spPr>
        <p:txBody>
          <a:bodyPr/>
          <a:lstStyle/>
          <a:p>
            <a:pPr defTabSz="932563">
              <a:defRPr/>
            </a:pPr>
            <a:fld id="{A71FF1B1-EC3B-294C-9558-D3EB467AF703}" type="slidenum">
              <a:rPr lang="en-US" smtClean="0">
                <a:solidFill>
                  <a:srgbClr val="505050"/>
                </a:solidFill>
              </a:rPr>
              <a:pPr defTabSz="932563">
                <a:defRPr/>
              </a:pPr>
              <a:t>‹#›</a:t>
            </a:fld>
            <a:endParaRPr lang="en-US" dirty="0">
              <a:solidFill>
                <a:srgbClr val="505050"/>
              </a:solidFill>
            </a:endParaRPr>
          </a:p>
        </p:txBody>
      </p:sp>
    </p:spTree>
    <p:extLst>
      <p:ext uri="{BB962C8B-B14F-4D97-AF65-F5344CB8AC3E}">
        <p14:creationId xmlns:p14="http://schemas.microsoft.com/office/powerpoint/2010/main" val="7626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163" y="-7938"/>
            <a:ext cx="12496800" cy="7010400"/>
          </a:xfrm>
          <a:prstGeom prst="rect">
            <a:avLst/>
          </a:prstGeom>
        </p:spPr>
      </p:pic>
    </p:spTree>
    <p:extLst>
      <p:ext uri="{BB962C8B-B14F-4D97-AF65-F5344CB8AC3E}">
        <p14:creationId xmlns:p14="http://schemas.microsoft.com/office/powerpoint/2010/main" val="211448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0" y="0"/>
            <a:ext cx="12436475" cy="61883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4310" y="6433575"/>
            <a:ext cx="1541255" cy="32720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42667" y="2485523"/>
            <a:ext cx="9751144" cy="1217256"/>
          </a:xfrm>
          <a:prstGeom prst="rect">
            <a:avLst/>
          </a:prstGeom>
        </p:spPr>
      </p:pic>
    </p:spTree>
    <p:extLst>
      <p:ext uri="{BB962C8B-B14F-4D97-AF65-F5344CB8AC3E}">
        <p14:creationId xmlns:p14="http://schemas.microsoft.com/office/powerpoint/2010/main" val="91419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24049" y="-7122"/>
            <a:ext cx="6212427" cy="700164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768" y="6298833"/>
            <a:ext cx="1515891" cy="323686"/>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861" y="3063289"/>
            <a:ext cx="5298982" cy="661483"/>
          </a:xfrm>
          <a:prstGeom prst="rect">
            <a:avLst/>
          </a:prstGeom>
        </p:spPr>
      </p:pic>
    </p:spTree>
    <p:extLst>
      <p:ext uri="{BB962C8B-B14F-4D97-AF65-F5344CB8AC3E}">
        <p14:creationId xmlns:p14="http://schemas.microsoft.com/office/powerpoint/2010/main" val="29574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image" Target="../media/image80.png"/><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theme" Target="../theme/theme10.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image" Target="../media/image80.png"/><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image" Target="../media/image80.png"/><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image" Target="../media/image1.png"/><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theme" Target="../theme/theme1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26" Type="http://schemas.openxmlformats.org/officeDocument/2006/relationships/slideLayout" Target="../slideLayouts/slideLayout370.xml"/><Relationship Id="rId3" Type="http://schemas.openxmlformats.org/officeDocument/2006/relationships/slideLayout" Target="../slideLayouts/slideLayout347.xml"/><Relationship Id="rId21" Type="http://schemas.openxmlformats.org/officeDocument/2006/relationships/slideLayout" Target="../slideLayouts/slideLayout365.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29" Type="http://schemas.openxmlformats.org/officeDocument/2006/relationships/theme" Target="../theme/theme1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image" Target="../media/image87.png"/><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theme" Target="../theme/theme15.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26" Type="http://schemas.openxmlformats.org/officeDocument/2006/relationships/slideLayout" Target="../slideLayouts/slideLayout417.xml"/><Relationship Id="rId3" Type="http://schemas.openxmlformats.org/officeDocument/2006/relationships/slideLayout" Target="../slideLayouts/slideLayout394.xml"/><Relationship Id="rId21" Type="http://schemas.openxmlformats.org/officeDocument/2006/relationships/slideLayout" Target="../slideLayouts/slideLayout412.xml"/><Relationship Id="rId34" Type="http://schemas.openxmlformats.org/officeDocument/2006/relationships/slideLayout" Target="../slideLayouts/slideLayout425.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slideLayout" Target="../slideLayouts/slideLayout416.xml"/><Relationship Id="rId33" Type="http://schemas.openxmlformats.org/officeDocument/2006/relationships/slideLayout" Target="../slideLayouts/slideLayout424.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0" Type="http://schemas.openxmlformats.org/officeDocument/2006/relationships/slideLayout" Target="../slideLayouts/slideLayout411.xml"/><Relationship Id="rId29" Type="http://schemas.openxmlformats.org/officeDocument/2006/relationships/slideLayout" Target="../slideLayouts/slideLayout420.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32" Type="http://schemas.openxmlformats.org/officeDocument/2006/relationships/slideLayout" Target="../slideLayouts/slideLayout423.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28" Type="http://schemas.openxmlformats.org/officeDocument/2006/relationships/slideLayout" Target="../slideLayouts/slideLayout419.xml"/><Relationship Id="rId36" Type="http://schemas.openxmlformats.org/officeDocument/2006/relationships/theme" Target="../theme/theme16.xml"/><Relationship Id="rId10" Type="http://schemas.openxmlformats.org/officeDocument/2006/relationships/slideLayout" Target="../slideLayouts/slideLayout401.xml"/><Relationship Id="rId19" Type="http://schemas.openxmlformats.org/officeDocument/2006/relationships/slideLayout" Target="../slideLayouts/slideLayout410.xml"/><Relationship Id="rId31" Type="http://schemas.openxmlformats.org/officeDocument/2006/relationships/slideLayout" Target="../slideLayouts/slideLayout422.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 Id="rId22" Type="http://schemas.openxmlformats.org/officeDocument/2006/relationships/slideLayout" Target="../slideLayouts/slideLayout413.xml"/><Relationship Id="rId27" Type="http://schemas.openxmlformats.org/officeDocument/2006/relationships/slideLayout" Target="../slideLayouts/slideLayout418.xml"/><Relationship Id="rId30" Type="http://schemas.openxmlformats.org/officeDocument/2006/relationships/slideLayout" Target="../slideLayouts/slideLayout421.xml"/><Relationship Id="rId35" Type="http://schemas.openxmlformats.org/officeDocument/2006/relationships/slideLayout" Target="../slideLayouts/slideLayout42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theme" Target="../theme/theme17.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image" Target="../media/image69.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3" Type="http://schemas.openxmlformats.org/officeDocument/2006/relationships/slideLayout" Target="../slideLayouts/slideLayout454.xml"/><Relationship Id="rId21" Type="http://schemas.openxmlformats.org/officeDocument/2006/relationships/slideLayout" Target="../slideLayouts/slideLayout472.xml"/><Relationship Id="rId34" Type="http://schemas.openxmlformats.org/officeDocument/2006/relationships/slideLayout" Target="../slideLayouts/slideLayout485.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33" Type="http://schemas.openxmlformats.org/officeDocument/2006/relationships/slideLayout" Target="../slideLayouts/slideLayout484.xml"/><Relationship Id="rId38" Type="http://schemas.openxmlformats.org/officeDocument/2006/relationships/theme" Target="../theme/theme18.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slideLayout" Target="../slideLayouts/slideLayout483.xml"/><Relationship Id="rId37" Type="http://schemas.openxmlformats.org/officeDocument/2006/relationships/slideLayout" Target="../slideLayouts/slideLayout488.xml"/><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36" Type="http://schemas.openxmlformats.org/officeDocument/2006/relationships/slideLayout" Target="../slideLayouts/slideLayout487.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slideLayout" Target="../slideLayouts/slideLayout482.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 Id="rId35" Type="http://schemas.openxmlformats.org/officeDocument/2006/relationships/slideLayout" Target="../slideLayouts/slideLayout4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10.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6.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59.png"/><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image" Target="../media/image69.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972910862"/>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 id="2147484619" r:id="rId17"/>
    <p:sldLayoutId id="2147484620" r:id="rId18"/>
    <p:sldLayoutId id="2147484621" r:id="rId19"/>
    <p:sldLayoutId id="2147484622" r:id="rId20"/>
    <p:sldLayoutId id="2147484623" r:id="rId21"/>
    <p:sldLayoutId id="2147484624" r:id="rId22"/>
    <p:sldLayoutId id="2147484625" r:id="rId23"/>
    <p:sldLayoutId id="2147484626" r:id="rId24"/>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3024212581"/>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 id="2147484644" r:id="rId17"/>
    <p:sldLayoutId id="2147484645" r:id="rId18"/>
    <p:sldLayoutId id="2147484646" r:id="rId19"/>
    <p:sldLayoutId id="2147484647" r:id="rId20"/>
    <p:sldLayoutId id="2147484648" r:id="rId21"/>
    <p:sldLayoutId id="2147484649" r:id="rId22"/>
    <p:sldLayoutId id="2147484650" r:id="rId23"/>
    <p:sldLayoutId id="2147484651" r:id="rId24"/>
    <p:sldLayoutId id="2147484652" r:id="rId25"/>
    <p:sldLayoutId id="2147484653" r:id="rId26"/>
  </p:sldLayoutIdLst>
  <p:transition>
    <p:fade/>
  </p:transition>
  <p:txStyles>
    <p:titleStyle>
      <a:lvl1pPr algn="l" defTabSz="932205" rtl="0" eaLnBrk="1" latinLnBrk="0" hangingPunct="1">
        <a:lnSpc>
          <a:spcPct val="90000"/>
        </a:lnSpc>
        <a:spcBef>
          <a:spcPct val="0"/>
        </a:spcBef>
        <a:buNone/>
        <a:defRPr lang="en-US" sz="4797" b="0" kern="1200" cap="none" spc="-70" baseline="0" dirty="0" smtClean="0">
          <a:ln w="3175">
            <a:noFill/>
          </a:ln>
          <a:solidFill>
            <a:schemeClr val="tx2"/>
          </a:solidFill>
          <a:effectLst/>
          <a:latin typeface="+mj-lt"/>
          <a:ea typeface="+mn-ea"/>
          <a:cs typeface="Segoe UI" pitchFamily="34" charset="0"/>
        </a:defRPr>
      </a:lvl1pPr>
    </p:titleStyle>
    <p:bodyStyle>
      <a:lvl1pPr marL="228469"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937"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405"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873"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342" marR="0" indent="-228469" algn="l" defTabSz="932205"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7"/>
            <a:ext cx="6995160" cy="894134"/>
          </a:xfrm>
          <a:prstGeom prst="rect">
            <a:avLst/>
          </a:prstGeom>
        </p:spPr>
      </p:pic>
    </p:spTree>
    <p:extLst>
      <p:ext uri="{BB962C8B-B14F-4D97-AF65-F5344CB8AC3E}">
        <p14:creationId xmlns:p14="http://schemas.microsoft.com/office/powerpoint/2010/main" val="1817727653"/>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Lst>
  <p:transition>
    <p:fade/>
  </p:transition>
  <p:txStyles>
    <p:titleStyle>
      <a:lvl1pPr algn="l" defTabSz="932026" rtl="0" eaLnBrk="1" latinLnBrk="0" hangingPunct="1">
        <a:lnSpc>
          <a:spcPct val="90000"/>
        </a:lnSpc>
        <a:spcBef>
          <a:spcPct val="0"/>
        </a:spcBef>
        <a:buNone/>
        <a:defRPr lang="en-US" sz="4796" b="0" kern="1200" cap="none" spc="-70" baseline="0" dirty="0" smtClean="0">
          <a:ln w="3175">
            <a:noFill/>
          </a:ln>
          <a:solidFill>
            <a:schemeClr val="tx2"/>
          </a:solidFill>
          <a:effectLst/>
          <a:latin typeface="+mj-lt"/>
          <a:ea typeface="+mn-ea"/>
          <a:cs typeface="Segoe UI" pitchFamily="34" charset="0"/>
        </a:defRPr>
      </a:lvl1pPr>
    </p:titleStyle>
    <p:bodyStyle>
      <a:lvl1pPr marL="228425"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6849"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274"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3698"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123" marR="0" indent="-228425" algn="l" defTabSz="932026"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07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85"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97"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11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26" rtl="0" eaLnBrk="1" latinLnBrk="0" hangingPunct="1">
        <a:defRPr sz="1800" kern="1200">
          <a:solidFill>
            <a:schemeClr val="tx1"/>
          </a:solidFill>
          <a:latin typeface="+mn-lt"/>
          <a:ea typeface="+mn-ea"/>
          <a:cs typeface="+mn-cs"/>
        </a:defRPr>
      </a:lvl1pPr>
      <a:lvl2pPr marL="466012" algn="l" defTabSz="932026" rtl="0" eaLnBrk="1" latinLnBrk="0" hangingPunct="1">
        <a:defRPr sz="1800" kern="1200">
          <a:solidFill>
            <a:schemeClr val="tx1"/>
          </a:solidFill>
          <a:latin typeface="+mn-lt"/>
          <a:ea typeface="+mn-ea"/>
          <a:cs typeface="+mn-cs"/>
        </a:defRPr>
      </a:lvl2pPr>
      <a:lvl3pPr marL="932026" algn="l" defTabSz="932026" rtl="0" eaLnBrk="1" latinLnBrk="0" hangingPunct="1">
        <a:defRPr sz="1800" kern="1200">
          <a:solidFill>
            <a:schemeClr val="tx1"/>
          </a:solidFill>
          <a:latin typeface="+mn-lt"/>
          <a:ea typeface="+mn-ea"/>
          <a:cs typeface="+mn-cs"/>
        </a:defRPr>
      </a:lvl3pPr>
      <a:lvl4pPr marL="1398038" algn="l" defTabSz="932026" rtl="0" eaLnBrk="1" latinLnBrk="0" hangingPunct="1">
        <a:defRPr sz="1800" kern="1200">
          <a:solidFill>
            <a:schemeClr val="tx1"/>
          </a:solidFill>
          <a:latin typeface="+mn-lt"/>
          <a:ea typeface="+mn-ea"/>
          <a:cs typeface="+mn-cs"/>
        </a:defRPr>
      </a:lvl4pPr>
      <a:lvl5pPr marL="1864052" algn="l" defTabSz="932026" rtl="0" eaLnBrk="1" latinLnBrk="0" hangingPunct="1">
        <a:defRPr sz="1800" kern="1200">
          <a:solidFill>
            <a:schemeClr val="tx1"/>
          </a:solidFill>
          <a:latin typeface="+mn-lt"/>
          <a:ea typeface="+mn-ea"/>
          <a:cs typeface="+mn-cs"/>
        </a:defRPr>
      </a:lvl5pPr>
      <a:lvl6pPr marL="2330065" algn="l" defTabSz="932026" rtl="0" eaLnBrk="1" latinLnBrk="0" hangingPunct="1">
        <a:defRPr sz="1800" kern="1200">
          <a:solidFill>
            <a:schemeClr val="tx1"/>
          </a:solidFill>
          <a:latin typeface="+mn-lt"/>
          <a:ea typeface="+mn-ea"/>
          <a:cs typeface="+mn-cs"/>
        </a:defRPr>
      </a:lvl6pPr>
      <a:lvl7pPr marL="2796078" algn="l" defTabSz="932026" rtl="0" eaLnBrk="1" latinLnBrk="0" hangingPunct="1">
        <a:defRPr sz="1800" kern="1200">
          <a:solidFill>
            <a:schemeClr val="tx1"/>
          </a:solidFill>
          <a:latin typeface="+mn-lt"/>
          <a:ea typeface="+mn-ea"/>
          <a:cs typeface="+mn-cs"/>
        </a:defRPr>
      </a:lvl7pPr>
      <a:lvl8pPr marL="3262089" algn="l" defTabSz="932026" rtl="0" eaLnBrk="1" latinLnBrk="0" hangingPunct="1">
        <a:defRPr sz="1800" kern="1200">
          <a:solidFill>
            <a:schemeClr val="tx1"/>
          </a:solidFill>
          <a:latin typeface="+mn-lt"/>
          <a:ea typeface="+mn-ea"/>
          <a:cs typeface="+mn-cs"/>
        </a:defRPr>
      </a:lvl8pPr>
      <a:lvl9pPr marL="3728105" algn="l" defTabSz="93202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59823686"/>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 id="2147484697" r:id="rId15"/>
    <p:sldLayoutId id="2147484698" r:id="rId16"/>
    <p:sldLayoutId id="2147484699" r:id="rId17"/>
    <p:sldLayoutId id="2147484700" r:id="rId18"/>
    <p:sldLayoutId id="2147484701" r:id="rId19"/>
    <p:sldLayoutId id="2147484702" r:id="rId20"/>
    <p:sldLayoutId id="2147484703" r:id="rId21"/>
    <p:sldLayoutId id="2147484704" r:id="rId22"/>
    <p:sldLayoutId id="2147484705" r:id="rId23"/>
    <p:sldLayoutId id="2147484706" r:id="rId24"/>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chemeClr val="tx2"/>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6572153"/>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41731188"/>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1628797"/>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17229590"/>
      </p:ext>
    </p:extLst>
  </p:cSld>
  <p:clrMap bg1="lt1" tx1="dk1" bg2="lt2" tx2="dk2" accent1="accent1" accent2="accent2" accent3="accent3" accent4="accent4" accent5="accent5" accent6="accent6" hlink="hlink" folHlink="fol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81"/>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2"/>
            <a:ext cx="556884" cy="461665"/>
          </a:xfrm>
          <a:prstGeom prst="rect">
            <a:avLst/>
          </a:prstGeom>
          <a:noFill/>
        </p:spPr>
        <p:txBody>
          <a:bodyPr wrap="none" lIns="182781" tIns="146224" rIns="182781" bIns="146224" rtlCol="0">
            <a:spAutoFit/>
          </a:bodyPr>
          <a:lstStyle/>
          <a:p>
            <a:pPr>
              <a:lnSpc>
                <a:spcPct val="90000"/>
              </a:lnSpc>
              <a:spcAft>
                <a:spcPts val="600"/>
              </a:spcAft>
            </a:pPr>
            <a:fld id="{EAC2DE2A-D121-4B19-8E0E-742111F5D74D}" type="slidenum">
              <a:rPr lang="pt-PT" sz="1198" smtClean="0">
                <a:gradFill>
                  <a:gsLst>
                    <a:gs pos="2917">
                      <a:schemeClr val="tx1"/>
                    </a:gs>
                    <a:gs pos="30000">
                      <a:schemeClr val="tx1"/>
                    </a:gs>
                  </a:gsLst>
                  <a:lin ang="5400000" scaled="0"/>
                </a:gradFill>
              </a:rPr>
              <a:pPr>
                <a:lnSpc>
                  <a:spcPct val="90000"/>
                </a:lnSpc>
                <a:spcAft>
                  <a:spcPts val="600"/>
                </a:spcAft>
              </a:pPr>
              <a:t>‹#›</a:t>
            </a:fld>
            <a:endParaRPr lang="pt-PT" sz="119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6006541"/>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 id="2147484849" r:id="rId21"/>
    <p:sldLayoutId id="2147484850" r:id="rId22"/>
    <p:sldLayoutId id="2147484851" r:id="rId23"/>
    <p:sldLayoutId id="2147484852" r:id="rId24"/>
    <p:sldLayoutId id="2147484853" r:id="rId25"/>
    <p:sldLayoutId id="2147484854" r:id="rId26"/>
    <p:sldLayoutId id="2147484855" r:id="rId27"/>
    <p:sldLayoutId id="2147484856" r:id="rId28"/>
    <p:sldLayoutId id="2147484857" r:id="rId29"/>
    <p:sldLayoutId id="2147484858" r:id="rId30"/>
    <p:sldLayoutId id="2147484859" r:id="rId31"/>
    <p:sldLayoutId id="2147484860" r:id="rId32"/>
    <p:sldLayoutId id="2147484861" r:id="rId33"/>
    <p:sldLayoutId id="2147484862" r:id="rId34"/>
    <p:sldLayoutId id="2147484863" r:id="rId35"/>
    <p:sldLayoutId id="2147484864" r:id="rId36"/>
    <p:sldLayoutId id="2147484865"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1716"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22" marR="0" indent="-342522" algn="l" defTabSz="931716" rtl="0" eaLnBrk="1" fontAlgn="auto" latinLnBrk="0" hangingPunct="1">
        <a:lnSpc>
          <a:spcPct val="90000"/>
        </a:lnSpc>
        <a:spcBef>
          <a:spcPct val="20000"/>
        </a:spcBef>
        <a:spcAft>
          <a:spcPts val="0"/>
        </a:spcAft>
        <a:buClrTx/>
        <a:buSzPct val="90000"/>
        <a:buFont typeface="Arial" pitchFamily="34" charset="0"/>
        <a:buChar char="•"/>
        <a:tabLst/>
        <a:defRPr sz="3897" kern="1200" spc="0" baseline="0">
          <a:gradFill>
            <a:gsLst>
              <a:gs pos="1250">
                <a:schemeClr val="tx1"/>
              </a:gs>
              <a:gs pos="100000">
                <a:schemeClr val="tx1"/>
              </a:gs>
            </a:gsLst>
            <a:lin ang="5400000" scaled="0"/>
          </a:gradFill>
          <a:latin typeface="+mj-lt"/>
          <a:ea typeface="+mn-ea"/>
          <a:cs typeface="+mn-cs"/>
        </a:defRPr>
      </a:lvl1pPr>
      <a:lvl2pPr marL="583558" marR="0" indent="-241035" algn="l" defTabSz="9317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221"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7568"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5919" marR="0" indent="-228346" algn="l" defTabSz="9317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221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8079"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3938"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59796" indent="-232930" algn="l" defTabSz="9317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1716" rtl="0" eaLnBrk="1" latinLnBrk="0" hangingPunct="1">
        <a:defRPr sz="1799" kern="1200">
          <a:solidFill>
            <a:schemeClr val="tx1"/>
          </a:solidFill>
          <a:latin typeface="+mn-lt"/>
          <a:ea typeface="+mn-ea"/>
          <a:cs typeface="+mn-cs"/>
        </a:defRPr>
      </a:lvl1pPr>
      <a:lvl2pPr marL="465858" algn="l" defTabSz="931716" rtl="0" eaLnBrk="1" latinLnBrk="0" hangingPunct="1">
        <a:defRPr sz="1799" kern="1200">
          <a:solidFill>
            <a:schemeClr val="tx1"/>
          </a:solidFill>
          <a:latin typeface="+mn-lt"/>
          <a:ea typeface="+mn-ea"/>
          <a:cs typeface="+mn-cs"/>
        </a:defRPr>
      </a:lvl2pPr>
      <a:lvl3pPr marL="931716" algn="l" defTabSz="931716" rtl="0" eaLnBrk="1" latinLnBrk="0" hangingPunct="1">
        <a:defRPr sz="1799" kern="1200">
          <a:solidFill>
            <a:schemeClr val="tx1"/>
          </a:solidFill>
          <a:latin typeface="+mn-lt"/>
          <a:ea typeface="+mn-ea"/>
          <a:cs typeface="+mn-cs"/>
        </a:defRPr>
      </a:lvl3pPr>
      <a:lvl4pPr marL="1397575" algn="l" defTabSz="931716" rtl="0" eaLnBrk="1" latinLnBrk="0" hangingPunct="1">
        <a:defRPr sz="1799" kern="1200">
          <a:solidFill>
            <a:schemeClr val="tx1"/>
          </a:solidFill>
          <a:latin typeface="+mn-lt"/>
          <a:ea typeface="+mn-ea"/>
          <a:cs typeface="+mn-cs"/>
        </a:defRPr>
      </a:lvl4pPr>
      <a:lvl5pPr marL="1863433" algn="l" defTabSz="931716" rtl="0" eaLnBrk="1" latinLnBrk="0" hangingPunct="1">
        <a:defRPr sz="1799" kern="1200">
          <a:solidFill>
            <a:schemeClr val="tx1"/>
          </a:solidFill>
          <a:latin typeface="+mn-lt"/>
          <a:ea typeface="+mn-ea"/>
          <a:cs typeface="+mn-cs"/>
        </a:defRPr>
      </a:lvl5pPr>
      <a:lvl6pPr marL="2329294" algn="l" defTabSz="931716" rtl="0" eaLnBrk="1" latinLnBrk="0" hangingPunct="1">
        <a:defRPr sz="1799" kern="1200">
          <a:solidFill>
            <a:schemeClr val="tx1"/>
          </a:solidFill>
          <a:latin typeface="+mn-lt"/>
          <a:ea typeface="+mn-ea"/>
          <a:cs typeface="+mn-cs"/>
        </a:defRPr>
      </a:lvl6pPr>
      <a:lvl7pPr marL="2795148" algn="l" defTabSz="931716" rtl="0" eaLnBrk="1" latinLnBrk="0" hangingPunct="1">
        <a:defRPr sz="1799" kern="1200">
          <a:solidFill>
            <a:schemeClr val="tx1"/>
          </a:solidFill>
          <a:latin typeface="+mn-lt"/>
          <a:ea typeface="+mn-ea"/>
          <a:cs typeface="+mn-cs"/>
        </a:defRPr>
      </a:lvl7pPr>
      <a:lvl8pPr marL="3261008" algn="l" defTabSz="931716" rtl="0" eaLnBrk="1" latinLnBrk="0" hangingPunct="1">
        <a:defRPr sz="1799" kern="1200">
          <a:solidFill>
            <a:schemeClr val="tx1"/>
          </a:solidFill>
          <a:latin typeface="+mn-lt"/>
          <a:ea typeface="+mn-ea"/>
          <a:cs typeface="+mn-cs"/>
        </a:defRPr>
      </a:lvl8pPr>
      <a:lvl9pPr marL="3726867" algn="l" defTabSz="93171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767258590"/>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61642629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2" r:id="rId29"/>
    <p:sldLayoutId id="214748433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619890"/>
            <a:ext cx="10726460" cy="856957"/>
          </a:xfrm>
          <a:prstGeom prst="rect">
            <a:avLst/>
          </a:prstGeom>
        </p:spPr>
        <p:txBody>
          <a:bodyPr vert="horz" lIns="91440" tIns="45720" rIns="9144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855008" y="1861969"/>
            <a:ext cx="10726460" cy="199433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72428"/>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 id="2147484354" r:id="rId20"/>
    <p:sldLayoutId id="2147484355" r:id="rId21"/>
    <p:sldLayoutId id="2147484356" r:id="rId22"/>
    <p:sldLayoutId id="2147484357" r:id="rId23"/>
    <p:sldLayoutId id="2147484358" r:id="rId24"/>
    <p:sldLayoutId id="2147484359" r:id="rId25"/>
    <p:sldLayoutId id="2147484360" r:id="rId26"/>
    <p:sldLayoutId id="2147484361" r:id="rId27"/>
    <p:sldLayoutId id="2147484362" r:id="rId28"/>
    <p:sldLayoutId id="2147484384" r:id="rId29"/>
    <p:sldLayoutId id="2147484385" r:id="rId30"/>
    <p:sldLayoutId id="2147484386" r:id="rId31"/>
    <p:sldLayoutId id="2147484387" r:id="rId32"/>
    <p:sldLayoutId id="2147484388" r:id="rId33"/>
    <p:sldLayoutId id="2147484389" r:id="rId34"/>
    <p:sldLayoutId id="2147484393" r:id="rId35"/>
    <p:sldLayoutId id="214748439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4" rtl="0" eaLnBrk="1" latinLnBrk="0" hangingPunct="1">
        <a:lnSpc>
          <a:spcPct val="90000"/>
        </a:lnSpc>
        <a:spcBef>
          <a:spcPct val="0"/>
        </a:spcBef>
        <a:buNone/>
        <a:defRPr sz="5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2781" indent="-228557" algn="l" defTabSz="914224"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3pPr>
      <a:lvl4pPr marL="1599893"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4pPr>
      <a:lvl5pPr marL="2057005" indent="-228557" algn="l" defTabSz="914224"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47EBF"/>
          </p15:clr>
        </p15:guide>
        <p15:guide id="2" pos="749">
          <p15:clr>
            <a:srgbClr val="547EBF"/>
          </p15:clr>
        </p15:guide>
        <p15:guide id="3" pos="1325">
          <p15:clr>
            <a:srgbClr val="547EBF"/>
          </p15:clr>
        </p15:guide>
        <p15:guide id="4" pos="1901">
          <p15:clr>
            <a:srgbClr val="547EBF"/>
          </p15:clr>
        </p15:guide>
        <p15:guide id="5" pos="2477">
          <p15:clr>
            <a:srgbClr val="547EBF"/>
          </p15:clr>
        </p15:guide>
        <p15:guide id="6" pos="3053">
          <p15:clr>
            <a:srgbClr val="547EBF"/>
          </p15:clr>
        </p15:guide>
        <p15:guide id="7" pos="3629">
          <p15:clr>
            <a:srgbClr val="547EBF"/>
          </p15:clr>
        </p15:guide>
        <p15:guide id="8" pos="4205">
          <p15:clr>
            <a:srgbClr val="547EBF"/>
          </p15:clr>
        </p15:guide>
        <p15:guide id="9" pos="4781">
          <p15:clr>
            <a:srgbClr val="547EBF"/>
          </p15:clr>
        </p15:guide>
        <p15:guide id="10" pos="5357">
          <p15:clr>
            <a:srgbClr val="547EBF"/>
          </p15:clr>
        </p15:guide>
        <p15:guide id="11" pos="5933">
          <p15:clr>
            <a:srgbClr val="547EBF"/>
          </p15:clr>
        </p15:guide>
        <p15:guide id="12" pos="6509">
          <p15:clr>
            <a:srgbClr val="547EBF"/>
          </p15:clr>
        </p15:guide>
        <p15:guide id="13" pos="7085">
          <p15:clr>
            <a:srgbClr val="547EBF"/>
          </p15:clr>
        </p15:guide>
        <p15:guide id="14" pos="7661">
          <p15:clr>
            <a:srgbClr val="547EBF"/>
          </p15:clr>
        </p15:guide>
        <p15:guide id="15" orient="horz" pos="176">
          <p15:clr>
            <a:srgbClr val="547EBF"/>
          </p15:clr>
        </p15:guide>
        <p15:guide id="16" orient="horz" pos="752">
          <p15:clr>
            <a:srgbClr val="547EBF"/>
          </p15:clr>
        </p15:guide>
        <p15:guide id="17" orient="horz" pos="1328">
          <p15:clr>
            <a:srgbClr val="547EBF"/>
          </p15:clr>
        </p15:guide>
        <p15:guide id="18" orient="horz" pos="1911">
          <p15:clr>
            <a:srgbClr val="547EBF"/>
          </p15:clr>
        </p15:guide>
        <p15:guide id="19" orient="horz" pos="2480">
          <p15:clr>
            <a:srgbClr val="547EBF"/>
          </p15:clr>
        </p15:guide>
        <p15:guide id="20" orient="horz" pos="3063">
          <p15:clr>
            <a:srgbClr val="547EBF"/>
          </p15:clr>
        </p15:guide>
        <p15:guide id="21" orient="horz" pos="3639">
          <p15:clr>
            <a:srgbClr val="547EBF"/>
          </p15:clr>
        </p15:guide>
        <p15:guide id="22" orient="horz" pos="4215">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2"/>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648542"/>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380" rtl="0" eaLnBrk="1" latinLnBrk="0" hangingPunct="1">
        <a:lnSpc>
          <a:spcPct val="90000"/>
        </a:lnSpc>
        <a:spcBef>
          <a:spcPct val="0"/>
        </a:spcBef>
        <a:buNone/>
        <a:defRPr lang="en-US" sz="5506" b="0" kern="1200" cap="none" spc="-102" baseline="0" dirty="0" smtClean="0">
          <a:ln w="3175">
            <a:noFill/>
          </a:ln>
          <a:gradFill>
            <a:gsLst>
              <a:gs pos="1250">
                <a:srgbClr val="60288A"/>
              </a:gs>
              <a:gs pos="100000">
                <a:schemeClr val="tx2"/>
              </a:gs>
            </a:gsLst>
            <a:lin ang="5400000" scaled="0"/>
          </a:gradFill>
          <a:effectLst/>
          <a:latin typeface="+mj-lt"/>
          <a:ea typeface="+mn-ea"/>
          <a:cs typeface="Arial" charset="0"/>
        </a:defRPr>
      </a:lvl1pPr>
    </p:titleStyle>
    <p:bodyStyle>
      <a:lvl1pPr marL="346419" marR="0" indent="-346419" algn="l" defTabSz="93238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accent1"/>
              </a:gs>
              <a:gs pos="100000">
                <a:schemeClr val="accent1"/>
              </a:gs>
            </a:gsLst>
            <a:lin ang="5400000" scaled="0"/>
          </a:gradFill>
          <a:latin typeface="+mj-lt"/>
          <a:ea typeface="+mn-ea"/>
          <a:cs typeface="+mn-cs"/>
        </a:defRPr>
      </a:lvl1pPr>
      <a:lvl2pPr marL="584380" marR="0" indent="-237961"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accent1"/>
              </a:gs>
              <a:gs pos="100000">
                <a:schemeClr val="accent1"/>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814246" algn="l"/>
        </a:tabLst>
        <a:defRPr sz="2448" kern="1200" spc="0" baseline="0">
          <a:gradFill>
            <a:gsLst>
              <a:gs pos="1250">
                <a:schemeClr val="accent1"/>
              </a:gs>
              <a:gs pos="100000">
                <a:schemeClr val="accent1"/>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accent1"/>
              </a:gs>
              <a:gs pos="100000">
                <a:schemeClr val="accent1"/>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tab pos="1280456" algn="l"/>
        </a:tabLst>
        <a:defRPr sz="2040" kern="1200" spc="0" baseline="0">
          <a:gradFill>
            <a:gsLst>
              <a:gs pos="1250">
                <a:schemeClr val="accent1"/>
              </a:gs>
              <a:gs pos="100000">
                <a:schemeClr val="accent1"/>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0"/>
            <a:ext cx="11889564" cy="917575"/>
          </a:xfrm>
          <a:prstGeom prst="rect">
            <a:avLst/>
          </a:prstGeom>
        </p:spPr>
        <p:txBody>
          <a:bodyPr vert="horz" wrap="square" lIns="146230" tIns="91395" rIns="146230" bIns="91395"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6"/>
            <a:ext cx="11887197" cy="2092881"/>
          </a:xfrm>
          <a:prstGeom prst="rect">
            <a:avLst/>
          </a:prstGeom>
        </p:spPr>
        <p:txBody>
          <a:bodyPr vert="horz" wrap="square" lIns="146230" tIns="91395" rIns="146230" bIns="91395"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11879591" y="6532861"/>
            <a:ext cx="556884" cy="461665"/>
          </a:xfrm>
          <a:prstGeom prst="rect">
            <a:avLst/>
          </a:prstGeom>
          <a:noFill/>
        </p:spPr>
        <p:txBody>
          <a:bodyPr wrap="none" lIns="182854" tIns="146283" rIns="182854" bIns="146283" rtlCol="0">
            <a:spAutoFit/>
          </a:bodyPr>
          <a:lstStyle/>
          <a:p>
            <a:pPr>
              <a:lnSpc>
                <a:spcPct val="90000"/>
              </a:lnSpc>
              <a:spcAft>
                <a:spcPts val="600"/>
              </a:spcAft>
            </a:pPr>
            <a:fld id="{EAC2DE2A-D121-4B19-8E0E-742111F5D74D}" type="slidenum">
              <a:rPr lang="pt-PT" sz="1199" smtClean="0">
                <a:gradFill>
                  <a:gsLst>
                    <a:gs pos="2917">
                      <a:schemeClr val="tx1"/>
                    </a:gs>
                    <a:gs pos="30000">
                      <a:schemeClr val="tx1"/>
                    </a:gs>
                  </a:gsLst>
                  <a:lin ang="5400000" scaled="0"/>
                </a:gradFill>
              </a:rPr>
              <a:pPr>
                <a:lnSpc>
                  <a:spcPct val="90000"/>
                </a:lnSpc>
                <a:spcAft>
                  <a:spcPts val="600"/>
                </a:spcAft>
              </a:pPr>
              <a:t>‹#›</a:t>
            </a:fld>
            <a:endParaRPr lang="pt-PT" sz="1199"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7957767"/>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 id="2147484500" r:id="rId12"/>
    <p:sldLayoutId id="2147484501" r:id="rId13"/>
    <p:sldLayoutId id="2147484502" r:id="rId14"/>
    <p:sldLayoutId id="2147484503" r:id="rId15"/>
    <p:sldLayoutId id="2147484504" r:id="rId16"/>
    <p:sldLayoutId id="2147484505" r:id="rId17"/>
    <p:sldLayoutId id="2147484506" r:id="rId18"/>
    <p:sldLayoutId id="2147484507" r:id="rId19"/>
    <p:sldLayoutId id="2147484508" r:id="rId20"/>
    <p:sldLayoutId id="2147484509" r:id="rId21"/>
    <p:sldLayoutId id="2147484510" r:id="rId22"/>
    <p:sldLayoutId id="2147484511" r:id="rId23"/>
    <p:sldLayoutId id="2147484512" r:id="rId24"/>
    <p:sldLayoutId id="2147484513" r:id="rId25"/>
    <p:sldLayoutId id="2147484514" r:id="rId26"/>
    <p:sldLayoutId id="2147484515" r:id="rId27"/>
    <p:sldLayoutId id="2147484516" r:id="rId28"/>
    <p:sldLayoutId id="2147484517" r:id="rId29"/>
    <p:sldLayoutId id="2147484518" r:id="rId30"/>
    <p:sldLayoutId id="2147484519" r:id="rId31"/>
    <p:sldLayoutId id="2147484520" r:id="rId32"/>
    <p:sldLayoutId id="2147484521" r:id="rId33"/>
    <p:sldLayoutId id="2147484522"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85"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58" marR="0" indent="-342658" algn="l" defTabSz="93208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789" marR="0" indent="-241130" algn="l" defTabSz="9320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38"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975"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417" marR="0" indent="-228437" algn="l" defTabSz="9320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234"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279"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322"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365" indent="-233022" algn="l" defTabSz="9320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85" rtl="0" eaLnBrk="1" latinLnBrk="0" hangingPunct="1">
        <a:defRPr sz="1800" kern="1200">
          <a:solidFill>
            <a:schemeClr val="tx1"/>
          </a:solidFill>
          <a:latin typeface="+mn-lt"/>
          <a:ea typeface="+mn-ea"/>
          <a:cs typeface="+mn-cs"/>
        </a:defRPr>
      </a:lvl1pPr>
      <a:lvl2pPr marL="466042" algn="l" defTabSz="932085" rtl="0" eaLnBrk="1" latinLnBrk="0" hangingPunct="1">
        <a:defRPr sz="1800" kern="1200">
          <a:solidFill>
            <a:schemeClr val="tx1"/>
          </a:solidFill>
          <a:latin typeface="+mn-lt"/>
          <a:ea typeface="+mn-ea"/>
          <a:cs typeface="+mn-cs"/>
        </a:defRPr>
      </a:lvl2pPr>
      <a:lvl3pPr marL="932085" algn="l" defTabSz="932085" rtl="0" eaLnBrk="1" latinLnBrk="0" hangingPunct="1">
        <a:defRPr sz="1800" kern="1200">
          <a:solidFill>
            <a:schemeClr val="tx1"/>
          </a:solidFill>
          <a:latin typeface="+mn-lt"/>
          <a:ea typeface="+mn-ea"/>
          <a:cs typeface="+mn-cs"/>
        </a:defRPr>
      </a:lvl3pPr>
      <a:lvl4pPr marL="1398129" algn="l" defTabSz="932085" rtl="0" eaLnBrk="1" latinLnBrk="0" hangingPunct="1">
        <a:defRPr sz="1800" kern="1200">
          <a:solidFill>
            <a:schemeClr val="tx1"/>
          </a:solidFill>
          <a:latin typeface="+mn-lt"/>
          <a:ea typeface="+mn-ea"/>
          <a:cs typeface="+mn-cs"/>
        </a:defRPr>
      </a:lvl4pPr>
      <a:lvl5pPr marL="1864171" algn="l" defTabSz="932085" rtl="0" eaLnBrk="1" latinLnBrk="0" hangingPunct="1">
        <a:defRPr sz="1800" kern="1200">
          <a:solidFill>
            <a:schemeClr val="tx1"/>
          </a:solidFill>
          <a:latin typeface="+mn-lt"/>
          <a:ea typeface="+mn-ea"/>
          <a:cs typeface="+mn-cs"/>
        </a:defRPr>
      </a:lvl5pPr>
      <a:lvl6pPr marL="2330216" algn="l" defTabSz="932085" rtl="0" eaLnBrk="1" latinLnBrk="0" hangingPunct="1">
        <a:defRPr sz="1800" kern="1200">
          <a:solidFill>
            <a:schemeClr val="tx1"/>
          </a:solidFill>
          <a:latin typeface="+mn-lt"/>
          <a:ea typeface="+mn-ea"/>
          <a:cs typeface="+mn-cs"/>
        </a:defRPr>
      </a:lvl6pPr>
      <a:lvl7pPr marL="2796255" algn="l" defTabSz="932085" rtl="0" eaLnBrk="1" latinLnBrk="0" hangingPunct="1">
        <a:defRPr sz="1800" kern="1200">
          <a:solidFill>
            <a:schemeClr val="tx1"/>
          </a:solidFill>
          <a:latin typeface="+mn-lt"/>
          <a:ea typeface="+mn-ea"/>
          <a:cs typeface="+mn-cs"/>
        </a:defRPr>
      </a:lvl7pPr>
      <a:lvl8pPr marL="3262300" algn="l" defTabSz="932085" rtl="0" eaLnBrk="1" latinLnBrk="0" hangingPunct="1">
        <a:defRPr sz="1800" kern="1200">
          <a:solidFill>
            <a:schemeClr val="tx1"/>
          </a:solidFill>
          <a:latin typeface="+mn-lt"/>
          <a:ea typeface="+mn-ea"/>
          <a:cs typeface="+mn-cs"/>
        </a:defRPr>
      </a:lvl8pPr>
      <a:lvl9pPr marL="3728343" algn="l" defTabSz="93208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pos="288">
          <p15:clr>
            <a:srgbClr val="C35EA4"/>
          </p15:clr>
        </p15:guide>
        <p15:guide id="16" pos="7546">
          <p15:clr>
            <a:srgbClr val="C35EA4"/>
          </p15:clr>
        </p15:guide>
        <p15:guide id="17" orient="horz" pos="187">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4104">
          <p15:clr>
            <a:srgbClr val="C35EA4"/>
          </p15:clr>
        </p15:guide>
        <p15:guide id="26" orient="horz" pos="30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532397" y="1944337"/>
            <a:ext cx="4298019" cy="409352"/>
          </a:xfrm>
          <a:prstGeom prst="rect">
            <a:avLst/>
          </a:prstGeom>
        </p:spPr>
      </p:pic>
    </p:spTree>
    <p:extLst>
      <p:ext uri="{BB962C8B-B14F-4D97-AF65-F5344CB8AC3E}">
        <p14:creationId xmlns:p14="http://schemas.microsoft.com/office/powerpoint/2010/main" val="211861581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 id="2147484537" r:id="rId14"/>
    <p:sldLayoutId id="2147484538" r:id="rId15"/>
    <p:sldLayoutId id="2147484539" r:id="rId16"/>
    <p:sldLayoutId id="2147484540" r:id="rId17"/>
    <p:sldLayoutId id="2147484541" r:id="rId18"/>
    <p:sldLayoutId id="2147484542" r:id="rId19"/>
    <p:sldLayoutId id="2147484543" r:id="rId20"/>
    <p:sldLayoutId id="2147484544" r:id="rId21"/>
    <p:sldLayoutId id="2147484545" r:id="rId22"/>
    <p:sldLayoutId id="2147484546" r:id="rId23"/>
    <p:sldLayoutId id="2147484547" r:id="rId24"/>
    <p:sldLayoutId id="2147484548" r:id="rId25"/>
    <p:sldLayoutId id="2147484549" r:id="rId26"/>
    <p:sldLayoutId id="2147484550" r:id="rId27"/>
    <p:sldLayoutId id="2147484551" r:id="rId28"/>
    <p:sldLayoutId id="2147484552" r:id="rId29"/>
    <p:sldLayoutId id="2147484553" r:id="rId30"/>
    <p:sldLayoutId id="2147484554" r:id="rId31"/>
    <p:sldLayoutId id="2147484555" r:id="rId32"/>
    <p:sldLayoutId id="2147484556" r:id="rId33"/>
    <p:sldLayoutId id="2147484557" r:id="rId34"/>
    <p:sldLayoutId id="2147484558" r:id="rId35"/>
    <p:sldLayoutId id="2147484559" r:id="rId36"/>
    <p:sldLayoutId id="2147484560"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015" rtl="0" eaLnBrk="1" latinLnBrk="0" hangingPunct="1">
        <a:lnSpc>
          <a:spcPct val="90000"/>
        </a:lnSpc>
        <a:spcBef>
          <a:spcPct val="0"/>
        </a:spcBef>
        <a:buNone/>
        <a:defRPr lang="en-US" sz="53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33" marR="0" indent="-34263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6" kern="1200" spc="0" baseline="0">
          <a:gradFill>
            <a:gsLst>
              <a:gs pos="1250">
                <a:schemeClr val="tx1"/>
              </a:gs>
              <a:gs pos="100000">
                <a:schemeClr val="tx1"/>
              </a:gs>
            </a:gsLst>
            <a:lin ang="5400000" scaled="0"/>
          </a:gradFill>
          <a:latin typeface="+mj-lt"/>
          <a:ea typeface="+mn-ea"/>
          <a:cs typeface="+mn-cs"/>
        </a:defRPr>
      </a:lvl1pPr>
      <a:lvl2pPr marL="583745" marR="0" indent="-241110"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475"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3pPr>
      <a:lvl4pPr marL="1027899"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6320" marR="0" indent="-228423" algn="l" defTabSz="9320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5pPr>
      <a:lvl6pPr marL="2563039"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047"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056"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063" indent="-233003" algn="l" defTabSz="932015"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15" rtl="0" eaLnBrk="1" latinLnBrk="0" hangingPunct="1">
        <a:defRPr sz="1799" kern="1200">
          <a:solidFill>
            <a:schemeClr val="tx1"/>
          </a:solidFill>
          <a:latin typeface="+mn-lt"/>
          <a:ea typeface="+mn-ea"/>
          <a:cs typeface="+mn-cs"/>
        </a:defRPr>
      </a:lvl1pPr>
      <a:lvl2pPr marL="466007" algn="l" defTabSz="932015" rtl="0" eaLnBrk="1" latinLnBrk="0" hangingPunct="1">
        <a:defRPr sz="1799" kern="1200">
          <a:solidFill>
            <a:schemeClr val="tx1"/>
          </a:solidFill>
          <a:latin typeface="+mn-lt"/>
          <a:ea typeface="+mn-ea"/>
          <a:cs typeface="+mn-cs"/>
        </a:defRPr>
      </a:lvl2pPr>
      <a:lvl3pPr marL="932015" algn="l" defTabSz="932015" rtl="0" eaLnBrk="1" latinLnBrk="0" hangingPunct="1">
        <a:defRPr sz="1799" kern="1200">
          <a:solidFill>
            <a:schemeClr val="tx1"/>
          </a:solidFill>
          <a:latin typeface="+mn-lt"/>
          <a:ea typeface="+mn-ea"/>
          <a:cs typeface="+mn-cs"/>
        </a:defRPr>
      </a:lvl3pPr>
      <a:lvl4pPr marL="1398022" algn="l" defTabSz="932015" rtl="0" eaLnBrk="1" latinLnBrk="0" hangingPunct="1">
        <a:defRPr sz="1799" kern="1200">
          <a:solidFill>
            <a:schemeClr val="tx1"/>
          </a:solidFill>
          <a:latin typeface="+mn-lt"/>
          <a:ea typeface="+mn-ea"/>
          <a:cs typeface="+mn-cs"/>
        </a:defRPr>
      </a:lvl4pPr>
      <a:lvl5pPr marL="1864029" algn="l" defTabSz="932015" rtl="0" eaLnBrk="1" latinLnBrk="0" hangingPunct="1">
        <a:defRPr sz="1799" kern="1200">
          <a:solidFill>
            <a:schemeClr val="tx1"/>
          </a:solidFill>
          <a:latin typeface="+mn-lt"/>
          <a:ea typeface="+mn-ea"/>
          <a:cs typeface="+mn-cs"/>
        </a:defRPr>
      </a:lvl5pPr>
      <a:lvl6pPr marL="2330037" algn="l" defTabSz="932015" rtl="0" eaLnBrk="1" latinLnBrk="0" hangingPunct="1">
        <a:defRPr sz="1799" kern="1200">
          <a:solidFill>
            <a:schemeClr val="tx1"/>
          </a:solidFill>
          <a:latin typeface="+mn-lt"/>
          <a:ea typeface="+mn-ea"/>
          <a:cs typeface="+mn-cs"/>
        </a:defRPr>
      </a:lvl6pPr>
      <a:lvl7pPr marL="2796044" algn="l" defTabSz="932015" rtl="0" eaLnBrk="1" latinLnBrk="0" hangingPunct="1">
        <a:defRPr sz="1799" kern="1200">
          <a:solidFill>
            <a:schemeClr val="tx1"/>
          </a:solidFill>
          <a:latin typeface="+mn-lt"/>
          <a:ea typeface="+mn-ea"/>
          <a:cs typeface="+mn-cs"/>
        </a:defRPr>
      </a:lvl7pPr>
      <a:lvl8pPr marL="3262050" algn="l" defTabSz="932015" rtl="0" eaLnBrk="1" latinLnBrk="0" hangingPunct="1">
        <a:defRPr sz="1799" kern="1200">
          <a:solidFill>
            <a:schemeClr val="tx1"/>
          </a:solidFill>
          <a:latin typeface="+mn-lt"/>
          <a:ea typeface="+mn-ea"/>
          <a:cs typeface="+mn-cs"/>
        </a:defRPr>
      </a:lvl8pPr>
      <a:lvl9pPr marL="3728060" algn="l" defTabSz="932015"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3">
          <p15:clr>
            <a:srgbClr val="5ACBF0"/>
          </p15:clr>
        </p15:guide>
        <p15:guide id="3" pos="7662">
          <p15:clr>
            <a:srgbClr val="5ACBF0"/>
          </p15:clr>
        </p15:guide>
        <p15:guide id="4" orient="horz" pos="4303">
          <p15:clr>
            <a:srgbClr val="5ACBF0"/>
          </p15:clr>
        </p15:guide>
        <p15:guide id="5" pos="764">
          <p15:clr>
            <a:srgbClr val="5ACBF0"/>
          </p15:clr>
        </p15:guide>
        <p15:guide id="6" pos="1352">
          <p15:clr>
            <a:srgbClr val="5ACBF0"/>
          </p15:clr>
        </p15:guide>
        <p15:guide id="7" pos="1939">
          <p15:clr>
            <a:srgbClr val="5ACBF0"/>
          </p15:clr>
        </p15:guide>
        <p15:guide id="8" pos="2527">
          <p15:clr>
            <a:srgbClr val="5ACBF0"/>
          </p15:clr>
        </p15:guide>
        <p15:guide id="9" pos="3114">
          <p15:clr>
            <a:srgbClr val="5ACBF0"/>
          </p15:clr>
        </p15:guide>
        <p15:guide id="10" pos="3702">
          <p15:clr>
            <a:srgbClr val="5ACBF0"/>
          </p15:clr>
        </p15:guide>
        <p15:guide id="11" pos="4289">
          <p15:clr>
            <a:srgbClr val="5ACBF0"/>
          </p15:clr>
        </p15:guide>
        <p15:guide id="12" pos="4877">
          <p15:clr>
            <a:srgbClr val="5ACBF0"/>
          </p15:clr>
        </p15:guide>
        <p15:guide id="13" pos="5464">
          <p15:clr>
            <a:srgbClr val="5ACBF0"/>
          </p15:clr>
        </p15:guide>
        <p15:guide id="14" pos="6052">
          <p15:clr>
            <a:srgbClr val="5ACBF0"/>
          </p15:clr>
        </p15:guide>
        <p15:guide id="15" pos="6640">
          <p15:clr>
            <a:srgbClr val="5ACBF0"/>
          </p15:clr>
        </p15:guide>
        <p15:guide id="16" pos="7227">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548">
          <p15:clr>
            <a:srgbClr val="C35EA4"/>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8" cstate="screen">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78343381"/>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 id="2147484597" r:id="rId22"/>
    <p:sldLayoutId id="2147484598" r:id="rId23"/>
    <p:sldLayoutId id="2147484599" r:id="rId24"/>
    <p:sldLayoutId id="2147484600" r:id="rId25"/>
    <p:sldLayoutId id="2147484739" r:id="rId26"/>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2.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jpeg"/><Relationship Id="rId2" Type="http://schemas.openxmlformats.org/officeDocument/2006/relationships/notesSlide" Target="../notesSlides/notesSlide1.xml"/><Relationship Id="rId1" Type="http://schemas.openxmlformats.org/officeDocument/2006/relationships/slideLayout" Target="../slideLayouts/slideLayout224.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8.xml"/></Relationships>
</file>

<file path=ppt/slides/_rels/slide7.xml.rels><?xml version="1.0" encoding="UTF-8" standalone="yes"?>
<Relationships xmlns="http://schemas.openxmlformats.org/package/2006/relationships"><Relationship Id="rId3" Type="http://schemas.openxmlformats.org/officeDocument/2006/relationships/hyperlink" Target="http://tugait.pt/2018" TargetMode="External"/><Relationship Id="rId2" Type="http://schemas.openxmlformats.org/officeDocument/2006/relationships/notesSlide" Target="../notesSlides/notesSlide3.xml"/><Relationship Id="rId1" Type="http://schemas.openxmlformats.org/officeDocument/2006/relationships/slideLayout" Target="../slideLayouts/slideLayout224.xml"/><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hyperlink" Target="http://www.spsevents.org/city/lisbon/lisbon2018" TargetMode="External"/><Relationship Id="rId2" Type="http://schemas.openxmlformats.org/officeDocument/2006/relationships/notesSlide" Target="../notesSlides/notesSlide4.xml"/><Relationship Id="rId1" Type="http://schemas.openxmlformats.org/officeDocument/2006/relationships/slideLayout" Target="../slideLayouts/slideLayout224.xml"/><Relationship Id="rId4" Type="http://schemas.openxmlformats.org/officeDocument/2006/relationships/image" Target="../media/image9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134" y="1697062"/>
            <a:ext cx="6402388" cy="1396753"/>
          </a:xfrm>
        </p:spPr>
        <p:txBody>
          <a:bodyPr/>
          <a:lstStyle/>
          <a:p>
            <a:r>
              <a:rPr lang="en-US" sz="6000" b="1" dirty="0">
                <a:latin typeface="+mn-lt"/>
              </a:rPr>
              <a:t>Office Dev Day </a:t>
            </a:r>
            <a:br>
              <a:rPr lang="en-US" sz="3600" b="1" dirty="0"/>
            </a:br>
            <a:r>
              <a:rPr lang="en-US" sz="4400" b="1" dirty="0"/>
              <a:t>Lisbon 2018</a:t>
            </a:r>
            <a:endParaRPr lang="en-US" sz="3600" b="1" dirty="0"/>
          </a:p>
        </p:txBody>
      </p:sp>
      <p:sp>
        <p:nvSpPr>
          <p:cNvPr id="5" name="Text Placeholder 4"/>
          <p:cNvSpPr>
            <a:spLocks noGrp="1"/>
          </p:cNvSpPr>
          <p:nvPr>
            <p:ph type="body" sz="quarter" idx="14"/>
          </p:nvPr>
        </p:nvSpPr>
        <p:spPr>
          <a:xfrm>
            <a:off x="299559" y="3713286"/>
            <a:ext cx="6400800" cy="1224136"/>
          </a:xfrm>
        </p:spPr>
        <p:txBody>
          <a:bodyPr/>
          <a:lstStyle/>
          <a:p>
            <a:r>
              <a:rPr lang="en-US" dirty="0"/>
              <a:t>#OfficeDevDayLX #OfficeDev</a:t>
            </a:r>
            <a:endParaRPr lang="en-US" sz="2800" dirty="0"/>
          </a:p>
        </p:txBody>
      </p:sp>
    </p:spTree>
    <p:extLst>
      <p:ext uri="{BB962C8B-B14F-4D97-AF65-F5344CB8AC3E}">
        <p14:creationId xmlns:p14="http://schemas.microsoft.com/office/powerpoint/2010/main" val="228816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CF2"/>
                </a:solidFill>
                <a:cs typeface="+mn-cs"/>
              </a:rPr>
              <a:t>Developer</a:t>
            </a:r>
            <a:r>
              <a:rPr lang="en-US" spc="0" dirty="0">
                <a:solidFill>
                  <a:schemeClr val="accent2">
                    <a:lumMod val="60000"/>
                    <a:lumOff val="40000"/>
                  </a:schemeClr>
                </a:solidFill>
                <a:cs typeface="+mn-cs"/>
              </a:rPr>
              <a:t> Program</a:t>
            </a:r>
            <a:endParaRPr lang="pt-PT" spc="0" dirty="0">
              <a:solidFill>
                <a:schemeClr val="accent2">
                  <a:lumMod val="60000"/>
                  <a:lumOff val="40000"/>
                </a:schemeClr>
              </a:solidFill>
              <a:cs typeface="+mn-cs"/>
            </a:endParaRPr>
          </a:p>
        </p:txBody>
      </p:sp>
      <p:grpSp>
        <p:nvGrpSpPr>
          <p:cNvPr id="4" name="Group 3">
            <a:extLst>
              <a:ext uri="{FF2B5EF4-FFF2-40B4-BE49-F238E27FC236}">
                <a16:creationId xmlns:a16="http://schemas.microsoft.com/office/drawing/2014/main" id="{62D2C7F4-B6A5-486B-B3E5-64C6CD85C81D}"/>
              </a:ext>
            </a:extLst>
          </p:cNvPr>
          <p:cNvGrpSpPr/>
          <p:nvPr/>
        </p:nvGrpSpPr>
        <p:grpSpPr>
          <a:xfrm>
            <a:off x="4788999" y="3268477"/>
            <a:ext cx="3114234" cy="3817395"/>
            <a:chOff x="4662488" y="3198813"/>
            <a:chExt cx="3114676" cy="3817937"/>
          </a:xfrm>
        </p:grpSpPr>
        <p:sp>
          <p:nvSpPr>
            <p:cNvPr id="5" name="AutoShape 3">
              <a:extLst>
                <a:ext uri="{FF2B5EF4-FFF2-40B4-BE49-F238E27FC236}">
                  <a16:creationId xmlns:a16="http://schemas.microsoft.com/office/drawing/2014/main" id="{9EA9146D-C7E2-4D84-AAB2-F18EC4FFEBB6}"/>
                </a:ext>
              </a:extLst>
            </p:cNvPr>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6" name="Freeform 5">
              <a:extLst>
                <a:ext uri="{FF2B5EF4-FFF2-40B4-BE49-F238E27FC236}">
                  <a16:creationId xmlns:a16="http://schemas.microsoft.com/office/drawing/2014/main" id="{A98C4C9B-0240-449C-97CC-93D9FC52D4CB}"/>
                </a:ext>
              </a:extLst>
            </p:cNvPr>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7" name="Freeform 6">
              <a:extLst>
                <a:ext uri="{FF2B5EF4-FFF2-40B4-BE49-F238E27FC236}">
                  <a16:creationId xmlns:a16="http://schemas.microsoft.com/office/drawing/2014/main" id="{68D88493-0F79-4026-AF0F-4FA03B9AA2BF}"/>
                </a:ext>
              </a:extLst>
            </p:cNvPr>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8" name="Freeform 7">
              <a:extLst>
                <a:ext uri="{FF2B5EF4-FFF2-40B4-BE49-F238E27FC236}">
                  <a16:creationId xmlns:a16="http://schemas.microsoft.com/office/drawing/2014/main" id="{EC957D9A-6980-4C7E-951F-8791DC60C361}"/>
                </a:ext>
              </a:extLst>
            </p:cNvPr>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9" name="Freeform 8">
              <a:extLst>
                <a:ext uri="{FF2B5EF4-FFF2-40B4-BE49-F238E27FC236}">
                  <a16:creationId xmlns:a16="http://schemas.microsoft.com/office/drawing/2014/main" id="{94D78B7C-11FE-416B-B139-9EB932C67A36}"/>
                </a:ext>
              </a:extLst>
            </p:cNvPr>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0" name="Freeform 9">
              <a:extLst>
                <a:ext uri="{FF2B5EF4-FFF2-40B4-BE49-F238E27FC236}">
                  <a16:creationId xmlns:a16="http://schemas.microsoft.com/office/drawing/2014/main" id="{4FE14F96-F0E3-4F2A-8EDB-35F7ADAFE739}"/>
                </a:ext>
              </a:extLst>
            </p:cNvPr>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1" name="Freeform 10">
              <a:extLst>
                <a:ext uri="{FF2B5EF4-FFF2-40B4-BE49-F238E27FC236}">
                  <a16:creationId xmlns:a16="http://schemas.microsoft.com/office/drawing/2014/main" id="{3AE21207-48E3-415F-BA70-506CE78B98F6}"/>
                </a:ext>
              </a:extLst>
            </p:cNvPr>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sp>
          <p:nvSpPr>
            <p:cNvPr id="12" name="Freeform 11">
              <a:extLst>
                <a:ext uri="{FF2B5EF4-FFF2-40B4-BE49-F238E27FC236}">
                  <a16:creationId xmlns:a16="http://schemas.microsoft.com/office/drawing/2014/main" id="{E4E8A60B-8C66-4B21-B5B6-997D0D9884BD}"/>
                </a:ext>
              </a:extLst>
            </p:cNvPr>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32563">
                <a:defRPr/>
              </a:pPr>
              <a:endParaRPr lang="en-US">
                <a:noFill/>
                <a:latin typeface="Segoe UI"/>
              </a:endParaRPr>
            </a:p>
          </p:txBody>
        </p:sp>
      </p:grpSp>
      <p:grpSp>
        <p:nvGrpSpPr>
          <p:cNvPr id="13" name="Group 12">
            <a:extLst>
              <a:ext uri="{FF2B5EF4-FFF2-40B4-BE49-F238E27FC236}">
                <a16:creationId xmlns:a16="http://schemas.microsoft.com/office/drawing/2014/main" id="{781B9A04-3242-428C-B695-994CB40ECDAE}"/>
              </a:ext>
            </a:extLst>
          </p:cNvPr>
          <p:cNvGrpSpPr/>
          <p:nvPr/>
        </p:nvGrpSpPr>
        <p:grpSpPr>
          <a:xfrm>
            <a:off x="593475" y="2375053"/>
            <a:ext cx="2335911" cy="1951946"/>
            <a:chOff x="457200" y="2260433"/>
            <a:chExt cx="2290317" cy="1913846"/>
          </a:xfrm>
        </p:grpSpPr>
        <p:sp>
          <p:nvSpPr>
            <p:cNvPr id="14" name="Rectangle 13">
              <a:extLst>
                <a:ext uri="{FF2B5EF4-FFF2-40B4-BE49-F238E27FC236}">
                  <a16:creationId xmlns:a16="http://schemas.microsoft.com/office/drawing/2014/main" id="{65964DA4-BB57-4649-9C20-B98A8B0562EF}"/>
                </a:ext>
              </a:extLst>
            </p:cNvPr>
            <p:cNvSpPr/>
            <p:nvPr/>
          </p:nvSpPr>
          <p:spPr>
            <a:xfrm>
              <a:off x="457200" y="3466393"/>
              <a:ext cx="2290317"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E-mail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Newsletters</a:t>
              </a:r>
            </a:p>
          </p:txBody>
        </p:sp>
        <p:grpSp>
          <p:nvGrpSpPr>
            <p:cNvPr id="15" name="Group 14">
              <a:extLst>
                <a:ext uri="{FF2B5EF4-FFF2-40B4-BE49-F238E27FC236}">
                  <a16:creationId xmlns:a16="http://schemas.microsoft.com/office/drawing/2014/main" id="{556D3F16-93FF-479D-B771-A1440ABFB613}"/>
                </a:ext>
              </a:extLst>
            </p:cNvPr>
            <p:cNvGrpSpPr/>
            <p:nvPr/>
          </p:nvGrpSpPr>
          <p:grpSpPr>
            <a:xfrm>
              <a:off x="746844" y="2260433"/>
              <a:ext cx="1711028" cy="991002"/>
              <a:chOff x="860785" y="2260433"/>
              <a:chExt cx="1711028" cy="991002"/>
            </a:xfrm>
          </p:grpSpPr>
          <p:grpSp>
            <p:nvGrpSpPr>
              <p:cNvPr id="16" name="Group 15">
                <a:extLst>
                  <a:ext uri="{FF2B5EF4-FFF2-40B4-BE49-F238E27FC236}">
                    <a16:creationId xmlns:a16="http://schemas.microsoft.com/office/drawing/2014/main" id="{397059A2-D6BA-4FBA-952B-E8FCDA5EFF55}"/>
                  </a:ext>
                </a:extLst>
              </p:cNvPr>
              <p:cNvGrpSpPr/>
              <p:nvPr/>
            </p:nvGrpSpPr>
            <p:grpSpPr>
              <a:xfrm>
                <a:off x="860785" y="2260433"/>
                <a:ext cx="1711028" cy="991002"/>
                <a:chOff x="506413" y="1770063"/>
                <a:chExt cx="2105025" cy="1219200"/>
              </a:xfrm>
            </p:grpSpPr>
            <p:sp>
              <p:nvSpPr>
                <p:cNvPr id="28" name="Rectangle 20">
                  <a:extLst>
                    <a:ext uri="{FF2B5EF4-FFF2-40B4-BE49-F238E27FC236}">
                      <a16:creationId xmlns:a16="http://schemas.microsoft.com/office/drawing/2014/main" id="{9DF4C1C3-2E59-456C-8024-7A1A3F11E7B3}"/>
                    </a:ext>
                  </a:extLst>
                </p:cNvPr>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29" name="Oval 21">
                  <a:extLst>
                    <a:ext uri="{FF2B5EF4-FFF2-40B4-BE49-F238E27FC236}">
                      <a16:creationId xmlns:a16="http://schemas.microsoft.com/office/drawing/2014/main" id="{16B25E01-3E0A-4C38-B335-19F2D50C4CEB}"/>
                    </a:ext>
                  </a:extLst>
                </p:cNvPr>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0" name="Rectangle 22">
                  <a:extLst>
                    <a:ext uri="{FF2B5EF4-FFF2-40B4-BE49-F238E27FC236}">
                      <a16:creationId xmlns:a16="http://schemas.microsoft.com/office/drawing/2014/main" id="{4B4F99F5-F61A-426E-AAAA-5BCF89F00383}"/>
                    </a:ext>
                  </a:extLst>
                </p:cNvPr>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sp>
              <p:nvSpPr>
                <p:cNvPr id="31" name="Freeform 23">
                  <a:extLst>
                    <a:ext uri="{FF2B5EF4-FFF2-40B4-BE49-F238E27FC236}">
                      <a16:creationId xmlns:a16="http://schemas.microsoft.com/office/drawing/2014/main" id="{B0692E08-0E61-450C-A50E-6A6F30087F1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28319">
                          <a:srgbClr val="000000"/>
                        </a:gs>
                        <a:gs pos="52212">
                          <a:srgbClr val="000000"/>
                        </a:gs>
                      </a:gsLst>
                      <a:lin ang="5400000" scaled="0"/>
                    </a:gradFill>
                    <a:latin typeface="Segoe UI"/>
                  </a:endParaRPr>
                </a:p>
              </p:txBody>
            </p:sp>
          </p:grpSp>
          <p:sp>
            <p:nvSpPr>
              <p:cNvPr id="17" name="Rectangle 16">
                <a:extLst>
                  <a:ext uri="{FF2B5EF4-FFF2-40B4-BE49-F238E27FC236}">
                    <a16:creationId xmlns:a16="http://schemas.microsoft.com/office/drawing/2014/main" id="{2162544F-61A1-4A70-9616-71AD8DD66922}"/>
                  </a:ext>
                </a:extLst>
              </p:cNvPr>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E455201-0DF9-4E97-AE3F-962F4F8B4DC6}"/>
                  </a:ext>
                </a:extLst>
              </p:cNvPr>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A72C1-B06C-4548-BF02-B812B2829A5B}"/>
                  </a:ext>
                </a:extLst>
              </p:cNvPr>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D20CC7-DE7C-4C0B-A8FE-F67BD46F9876}"/>
                  </a:ext>
                </a:extLst>
              </p:cNvPr>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F6C904-E254-48AF-A1DC-5B11857E48C9}"/>
                  </a:ext>
                </a:extLst>
              </p:cNvPr>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A6967CB-FDAD-42CC-AB25-9868C895A7FF}"/>
                  </a:ext>
                </a:extLst>
              </p:cNvPr>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5B08068-1E2E-43BE-91A0-1D5354FCC448}"/>
                  </a:ext>
                </a:extLst>
              </p:cNvPr>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defRPr/>
                </a:pPr>
                <a:endParaRPr lang="en-US" sz="816"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198B7EE3-009F-4260-A673-34538BC2BA8B}"/>
                  </a:ext>
                </a:extLst>
              </p:cNvPr>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C0DAD8-BFBA-4D80-920A-E34D355360DC}"/>
                  </a:ext>
                </a:extLst>
              </p:cNvPr>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826B4B-1134-4623-BA25-52FCD8CF7F5D}"/>
                  </a:ext>
                </a:extLst>
              </p:cNvPr>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94DB6-6AD5-4FBA-95F4-67DCB89240F2}"/>
                  </a:ext>
                </a:extLst>
              </p:cNvPr>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D8501A3-27B2-4113-A3C5-C6042356ED4F}"/>
              </a:ext>
            </a:extLst>
          </p:cNvPr>
          <p:cNvGrpSpPr/>
          <p:nvPr/>
        </p:nvGrpSpPr>
        <p:grpSpPr>
          <a:xfrm>
            <a:off x="3474495" y="2397892"/>
            <a:ext cx="1642550" cy="2243012"/>
            <a:chOff x="3320378" y="2282825"/>
            <a:chExt cx="1610489" cy="2199231"/>
          </a:xfrm>
        </p:grpSpPr>
        <p:sp>
          <p:nvSpPr>
            <p:cNvPr id="33" name="Rectangle 32">
              <a:extLst>
                <a:ext uri="{FF2B5EF4-FFF2-40B4-BE49-F238E27FC236}">
                  <a16:creationId xmlns:a16="http://schemas.microsoft.com/office/drawing/2014/main" id="{B9A1B2FA-F929-4881-B1AF-2AC0E84F7373}"/>
                </a:ext>
              </a:extLst>
            </p:cNvPr>
            <p:cNvSpPr/>
            <p:nvPr/>
          </p:nvSpPr>
          <p:spPr>
            <a:xfrm>
              <a:off x="3320378" y="3466393"/>
              <a:ext cx="1610489" cy="1015663"/>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Developer Subscription</a:t>
              </a:r>
            </a:p>
          </p:txBody>
        </p:sp>
        <p:grpSp>
          <p:nvGrpSpPr>
            <p:cNvPr id="34" name="Group 33">
              <a:extLst>
                <a:ext uri="{FF2B5EF4-FFF2-40B4-BE49-F238E27FC236}">
                  <a16:creationId xmlns:a16="http://schemas.microsoft.com/office/drawing/2014/main" id="{ADB8E538-C5A9-4349-9C33-EDF66F9259B9}"/>
                </a:ext>
              </a:extLst>
            </p:cNvPr>
            <p:cNvGrpSpPr/>
            <p:nvPr/>
          </p:nvGrpSpPr>
          <p:grpSpPr>
            <a:xfrm>
              <a:off x="3376613" y="2282825"/>
              <a:ext cx="1422401" cy="1065213"/>
              <a:chOff x="3376613" y="2282825"/>
              <a:chExt cx="1422401" cy="1065213"/>
            </a:xfrm>
          </p:grpSpPr>
          <p:sp>
            <p:nvSpPr>
              <p:cNvPr id="35" name="Freeform 7">
                <a:extLst>
                  <a:ext uri="{FF2B5EF4-FFF2-40B4-BE49-F238E27FC236}">
                    <a16:creationId xmlns:a16="http://schemas.microsoft.com/office/drawing/2014/main" id="{43296CCF-F628-401B-8227-49A7AB558D6D}"/>
                  </a:ext>
                </a:extLst>
              </p:cNvPr>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6" name="Freeform 8">
                <a:extLst>
                  <a:ext uri="{FF2B5EF4-FFF2-40B4-BE49-F238E27FC236}">
                    <a16:creationId xmlns:a16="http://schemas.microsoft.com/office/drawing/2014/main" id="{6278E48D-542B-4B14-920B-9BBE3C7654EF}"/>
                  </a:ext>
                </a:extLst>
              </p:cNvPr>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7" name="Freeform 9">
                <a:extLst>
                  <a:ext uri="{FF2B5EF4-FFF2-40B4-BE49-F238E27FC236}">
                    <a16:creationId xmlns:a16="http://schemas.microsoft.com/office/drawing/2014/main" id="{31286D74-2A28-498F-9A65-C01BE35C5DF6}"/>
                  </a:ext>
                </a:extLst>
              </p:cNvPr>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8" name="Freeform 161">
                <a:extLst>
                  <a:ext uri="{FF2B5EF4-FFF2-40B4-BE49-F238E27FC236}">
                    <a16:creationId xmlns:a16="http://schemas.microsoft.com/office/drawing/2014/main" id="{DB51DD8F-2E4E-429C-BEF9-29E35644257A}"/>
                  </a:ext>
                </a:extLst>
              </p:cNvPr>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39" name="Freeform 162">
                <a:extLst>
                  <a:ext uri="{FF2B5EF4-FFF2-40B4-BE49-F238E27FC236}">
                    <a16:creationId xmlns:a16="http://schemas.microsoft.com/office/drawing/2014/main" id="{A7B8CFC2-69F0-4468-A2EB-22A7CA058363}"/>
                  </a:ext>
                </a:extLst>
              </p:cNvPr>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0" name="Freeform 163">
                <a:extLst>
                  <a:ext uri="{FF2B5EF4-FFF2-40B4-BE49-F238E27FC236}">
                    <a16:creationId xmlns:a16="http://schemas.microsoft.com/office/drawing/2014/main" id="{34B59272-D62E-4FA5-A643-62FAB380D3D3}"/>
                  </a:ext>
                </a:extLst>
              </p:cNvPr>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1" name="Freeform 164">
                <a:extLst>
                  <a:ext uri="{FF2B5EF4-FFF2-40B4-BE49-F238E27FC236}">
                    <a16:creationId xmlns:a16="http://schemas.microsoft.com/office/drawing/2014/main" id="{E15CF151-F47B-471C-8BD2-4E1A7BF06085}"/>
                  </a:ext>
                </a:extLst>
              </p:cNvPr>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2" name="Freeform 165">
                <a:extLst>
                  <a:ext uri="{FF2B5EF4-FFF2-40B4-BE49-F238E27FC236}">
                    <a16:creationId xmlns:a16="http://schemas.microsoft.com/office/drawing/2014/main" id="{AB5F6367-2A9F-43E7-9E10-BEE079340414}"/>
                  </a:ext>
                </a:extLst>
              </p:cNvPr>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43" name="TextBox 42">
                <a:extLst>
                  <a:ext uri="{FF2B5EF4-FFF2-40B4-BE49-F238E27FC236}">
                    <a16:creationId xmlns:a16="http://schemas.microsoft.com/office/drawing/2014/main" id="{D6F3AA77-BD7A-4479-8BDA-B898D5E69234}"/>
                  </a:ext>
                </a:extLst>
              </p:cNvPr>
              <p:cNvSpPr txBox="1"/>
              <p:nvPr/>
            </p:nvSpPr>
            <p:spPr>
              <a:xfrm>
                <a:off x="3534023" y="2405361"/>
                <a:ext cx="1223320" cy="489365"/>
              </a:xfrm>
              <a:prstGeom prst="rect">
                <a:avLst/>
              </a:prstGeom>
              <a:noFill/>
            </p:spPr>
            <p:txBody>
              <a:bodyPr wrap="square" lIns="0" tIns="149217" rIns="0" bIns="149217" rtlCol="0" anchor="ctr" anchorCtr="0">
                <a:spAutoFit/>
              </a:bodyPr>
              <a:lstStyle/>
              <a:p>
                <a:pPr algn="ctr" defTabSz="951248">
                  <a:lnSpc>
                    <a:spcPct val="90000"/>
                  </a:lnSpc>
                  <a:spcAft>
                    <a:spcPts val="612"/>
                  </a:spcAft>
                  <a:defRPr/>
                </a:pPr>
                <a:r>
                  <a:rPr lang="en-US" sz="1428" dirty="0">
                    <a:gradFill>
                      <a:gsLst>
                        <a:gs pos="28319">
                          <a:srgbClr val="000000"/>
                        </a:gs>
                        <a:gs pos="52212">
                          <a:srgbClr val="000000"/>
                        </a:gs>
                      </a:gsLst>
                      <a:lin ang="5400000" scaled="0"/>
                    </a:gradFill>
                    <a:latin typeface="Segoe UI"/>
                  </a:rPr>
                  <a:t>1 YEAR FREE</a:t>
                </a:r>
              </a:p>
            </p:txBody>
          </p:sp>
          <p:cxnSp>
            <p:nvCxnSpPr>
              <p:cNvPr id="44" name="Straight Connector 43">
                <a:extLst>
                  <a:ext uri="{FF2B5EF4-FFF2-40B4-BE49-F238E27FC236}">
                    <a16:creationId xmlns:a16="http://schemas.microsoft.com/office/drawing/2014/main" id="{726FA4B4-CFD5-428A-B77F-C325479358AF}"/>
                  </a:ext>
                </a:extLst>
              </p:cNvPr>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B889E0-2C48-45C9-9432-9FE76D64CC61}"/>
                  </a:ext>
                </a:extLst>
              </p:cNvPr>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4F54A2-665D-45C6-AAC5-8F12A850034F}"/>
                  </a:ext>
                </a:extLst>
              </p:cNvPr>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C4DD6F-C53C-42EE-A230-AD778E1CCFBD}"/>
                  </a:ext>
                </a:extLst>
              </p:cNvPr>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496D18E-6625-4A8A-A532-B2EE712E4869}"/>
                  </a:ext>
                </a:extLst>
              </p:cNvPr>
              <p:cNvGrpSpPr/>
              <p:nvPr/>
            </p:nvGrpSpPr>
            <p:grpSpPr>
              <a:xfrm>
                <a:off x="3987801" y="2778125"/>
                <a:ext cx="811213" cy="569913"/>
                <a:chOff x="3987801" y="2778125"/>
                <a:chExt cx="811213" cy="569913"/>
              </a:xfrm>
            </p:grpSpPr>
            <p:sp>
              <p:nvSpPr>
                <p:cNvPr id="49" name="Freeform 166">
                  <a:extLst>
                    <a:ext uri="{FF2B5EF4-FFF2-40B4-BE49-F238E27FC236}">
                      <a16:creationId xmlns:a16="http://schemas.microsoft.com/office/drawing/2014/main" id="{F874D0BF-EEEA-45D2-BB7A-B0A2EF641392}"/>
                    </a:ext>
                  </a:extLst>
                </p:cNvPr>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0" name="Freeform 167">
                  <a:extLst>
                    <a:ext uri="{FF2B5EF4-FFF2-40B4-BE49-F238E27FC236}">
                      <a16:creationId xmlns:a16="http://schemas.microsoft.com/office/drawing/2014/main" id="{B59D669C-2F9B-4496-BF54-56858CB74214}"/>
                    </a:ext>
                  </a:extLst>
                </p:cNvPr>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1" name="Freeform 168">
                  <a:extLst>
                    <a:ext uri="{FF2B5EF4-FFF2-40B4-BE49-F238E27FC236}">
                      <a16:creationId xmlns:a16="http://schemas.microsoft.com/office/drawing/2014/main" id="{4B1A5DB8-FECD-4326-A8F6-93ACB72CF2C2}"/>
                    </a:ext>
                  </a:extLst>
                </p:cNvPr>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2" name="Freeform 169">
                  <a:extLst>
                    <a:ext uri="{FF2B5EF4-FFF2-40B4-BE49-F238E27FC236}">
                      <a16:creationId xmlns:a16="http://schemas.microsoft.com/office/drawing/2014/main" id="{CEF3BDE7-9816-412C-97FF-7A360CAE5929}"/>
                    </a:ext>
                  </a:extLst>
                </p:cNvPr>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3" name="Freeform 170">
                  <a:extLst>
                    <a:ext uri="{FF2B5EF4-FFF2-40B4-BE49-F238E27FC236}">
                      <a16:creationId xmlns:a16="http://schemas.microsoft.com/office/drawing/2014/main" id="{A46D3C61-576A-4985-918D-3D778BB76A6D}"/>
                    </a:ext>
                  </a:extLst>
                </p:cNvPr>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4" name="Freeform 171">
                  <a:extLst>
                    <a:ext uri="{FF2B5EF4-FFF2-40B4-BE49-F238E27FC236}">
                      <a16:creationId xmlns:a16="http://schemas.microsoft.com/office/drawing/2014/main" id="{78FF85D7-92B5-4055-B34F-A576600FBAA9}"/>
                    </a:ext>
                  </a:extLst>
                </p:cNvPr>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5" name="Freeform 172">
                  <a:extLst>
                    <a:ext uri="{FF2B5EF4-FFF2-40B4-BE49-F238E27FC236}">
                      <a16:creationId xmlns:a16="http://schemas.microsoft.com/office/drawing/2014/main" id="{9AE55CCB-BE5F-4B81-A4E1-B95F65C57D75}"/>
                    </a:ext>
                  </a:extLst>
                </p:cNvPr>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6" name="Freeform 173">
                  <a:extLst>
                    <a:ext uri="{FF2B5EF4-FFF2-40B4-BE49-F238E27FC236}">
                      <a16:creationId xmlns:a16="http://schemas.microsoft.com/office/drawing/2014/main" id="{DABA1C7A-2782-4908-9768-FB1614D80B8E}"/>
                    </a:ext>
                  </a:extLst>
                </p:cNvPr>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7" name="Freeform 174">
                  <a:extLst>
                    <a:ext uri="{FF2B5EF4-FFF2-40B4-BE49-F238E27FC236}">
                      <a16:creationId xmlns:a16="http://schemas.microsoft.com/office/drawing/2014/main" id="{8096C733-3F29-48A3-9143-41E0582B4AB2}"/>
                    </a:ext>
                  </a:extLst>
                </p:cNvPr>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8" name="Freeform 175">
                  <a:extLst>
                    <a:ext uri="{FF2B5EF4-FFF2-40B4-BE49-F238E27FC236}">
                      <a16:creationId xmlns:a16="http://schemas.microsoft.com/office/drawing/2014/main" id="{0BEA21CE-EA69-4B95-A3F3-6D931779C690}"/>
                    </a:ext>
                  </a:extLst>
                </p:cNvPr>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59" name="Freeform 176">
                  <a:extLst>
                    <a:ext uri="{FF2B5EF4-FFF2-40B4-BE49-F238E27FC236}">
                      <a16:creationId xmlns:a16="http://schemas.microsoft.com/office/drawing/2014/main" id="{CBC1B56D-F651-46A7-8504-9E740C79C46A}"/>
                    </a:ext>
                  </a:extLst>
                </p:cNvPr>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0" name="Freeform 177">
                  <a:extLst>
                    <a:ext uri="{FF2B5EF4-FFF2-40B4-BE49-F238E27FC236}">
                      <a16:creationId xmlns:a16="http://schemas.microsoft.com/office/drawing/2014/main" id="{37A74B9F-62CD-4277-8B8D-63735B18B003}"/>
                    </a:ext>
                  </a:extLst>
                </p:cNvPr>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1" name="Freeform 178">
                  <a:extLst>
                    <a:ext uri="{FF2B5EF4-FFF2-40B4-BE49-F238E27FC236}">
                      <a16:creationId xmlns:a16="http://schemas.microsoft.com/office/drawing/2014/main" id="{45157A8B-0085-4303-BF1B-E26E4F3F65A0}"/>
                    </a:ext>
                  </a:extLst>
                </p:cNvPr>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2" name="Freeform 179">
                  <a:extLst>
                    <a:ext uri="{FF2B5EF4-FFF2-40B4-BE49-F238E27FC236}">
                      <a16:creationId xmlns:a16="http://schemas.microsoft.com/office/drawing/2014/main" id="{39344F44-B0D6-49A3-8FBA-31035153A0AF}"/>
                    </a:ext>
                  </a:extLst>
                </p:cNvPr>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3" name="Freeform 180">
                  <a:extLst>
                    <a:ext uri="{FF2B5EF4-FFF2-40B4-BE49-F238E27FC236}">
                      <a16:creationId xmlns:a16="http://schemas.microsoft.com/office/drawing/2014/main" id="{99BF62A5-E7DD-43D9-813A-ACBAA6590F45}"/>
                    </a:ext>
                  </a:extLst>
                </p:cNvPr>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4" name="Freeform 182">
                  <a:extLst>
                    <a:ext uri="{FF2B5EF4-FFF2-40B4-BE49-F238E27FC236}">
                      <a16:creationId xmlns:a16="http://schemas.microsoft.com/office/drawing/2014/main" id="{5992A747-6FF3-40A9-ABF6-D2062CB9E3FB}"/>
                    </a:ext>
                  </a:extLst>
                </p:cNvPr>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5" name="Freeform 183">
                  <a:extLst>
                    <a:ext uri="{FF2B5EF4-FFF2-40B4-BE49-F238E27FC236}">
                      <a16:creationId xmlns:a16="http://schemas.microsoft.com/office/drawing/2014/main" id="{09B3A8BE-B25E-4C13-A346-35089BD8DFEE}"/>
                    </a:ext>
                  </a:extLst>
                </p:cNvPr>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6" name="Freeform 184">
                  <a:extLst>
                    <a:ext uri="{FF2B5EF4-FFF2-40B4-BE49-F238E27FC236}">
                      <a16:creationId xmlns:a16="http://schemas.microsoft.com/office/drawing/2014/main" id="{1415E01A-EE09-4657-8249-CF2E1317E42B}"/>
                    </a:ext>
                  </a:extLst>
                </p:cNvPr>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7" name="Freeform 185">
                  <a:extLst>
                    <a:ext uri="{FF2B5EF4-FFF2-40B4-BE49-F238E27FC236}">
                      <a16:creationId xmlns:a16="http://schemas.microsoft.com/office/drawing/2014/main" id="{7DA2C3B1-DA27-4349-9298-E6B97D4B6D46}"/>
                    </a:ext>
                  </a:extLst>
                </p:cNvPr>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8" name="Freeform 186">
                  <a:extLst>
                    <a:ext uri="{FF2B5EF4-FFF2-40B4-BE49-F238E27FC236}">
                      <a16:creationId xmlns:a16="http://schemas.microsoft.com/office/drawing/2014/main" id="{0011FCBB-172C-4E44-B2BA-0FF2EB24E176}"/>
                    </a:ext>
                  </a:extLst>
                </p:cNvPr>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69" name="Freeform 187">
                  <a:extLst>
                    <a:ext uri="{FF2B5EF4-FFF2-40B4-BE49-F238E27FC236}">
                      <a16:creationId xmlns:a16="http://schemas.microsoft.com/office/drawing/2014/main" id="{D13007F6-C255-4CAF-8918-D4206E54F6FE}"/>
                    </a:ext>
                  </a:extLst>
                </p:cNvPr>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70" name="Freeform 188">
                  <a:extLst>
                    <a:ext uri="{FF2B5EF4-FFF2-40B4-BE49-F238E27FC236}">
                      <a16:creationId xmlns:a16="http://schemas.microsoft.com/office/drawing/2014/main" id="{00BB99AB-EE15-416D-B382-BF79C54B8429}"/>
                    </a:ext>
                  </a:extLst>
                </p:cNvPr>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grpSp>
        <p:nvGrpSpPr>
          <p:cNvPr id="71" name="Group 70">
            <a:extLst>
              <a:ext uri="{FF2B5EF4-FFF2-40B4-BE49-F238E27FC236}">
                <a16:creationId xmlns:a16="http://schemas.microsoft.com/office/drawing/2014/main" id="{44B4DEEB-4BD2-4A86-B9CF-DCB89A09CB18}"/>
              </a:ext>
            </a:extLst>
          </p:cNvPr>
          <p:cNvGrpSpPr/>
          <p:nvPr/>
        </p:nvGrpSpPr>
        <p:grpSpPr>
          <a:xfrm>
            <a:off x="5662153" y="2327213"/>
            <a:ext cx="1642550" cy="1999785"/>
            <a:chOff x="5503728" y="2213527"/>
            <a:chExt cx="1610489" cy="1960752"/>
          </a:xfrm>
        </p:grpSpPr>
        <p:sp>
          <p:nvSpPr>
            <p:cNvPr id="72" name="Rectangle 71">
              <a:extLst>
                <a:ext uri="{FF2B5EF4-FFF2-40B4-BE49-F238E27FC236}">
                  <a16:creationId xmlns:a16="http://schemas.microsoft.com/office/drawing/2014/main" id="{D6F3106D-93A7-48E0-ABA1-9159B1E3A5C9}"/>
                </a:ext>
              </a:extLst>
            </p:cNvPr>
            <p:cNvSpPr/>
            <p:nvPr/>
          </p:nvSpPr>
          <p:spPr>
            <a:xfrm>
              <a:off x="5503728"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Training</a:t>
              </a:r>
            </a:p>
          </p:txBody>
        </p:sp>
        <p:pic>
          <p:nvPicPr>
            <p:cNvPr id="73" name="Picture 72">
              <a:extLst>
                <a:ext uri="{FF2B5EF4-FFF2-40B4-BE49-F238E27FC236}">
                  <a16:creationId xmlns:a16="http://schemas.microsoft.com/office/drawing/2014/main" id="{2D972119-3288-456A-B09C-EC218F0CFAC1}"/>
                </a:ext>
              </a:extLst>
            </p:cNvPr>
            <p:cNvPicPr>
              <a:picLocks noChangeAspect="1"/>
            </p:cNvPicPr>
            <p:nvPr/>
          </p:nvPicPr>
          <p:blipFill>
            <a:blip r:embed="rId2"/>
            <a:stretch>
              <a:fillRect/>
            </a:stretch>
          </p:blipFill>
          <p:spPr>
            <a:xfrm flipH="1">
              <a:off x="5899272" y="2213527"/>
              <a:ext cx="819400" cy="1205398"/>
            </a:xfrm>
            <a:prstGeom prst="rect">
              <a:avLst/>
            </a:prstGeom>
          </p:spPr>
        </p:pic>
      </p:grpSp>
      <p:grpSp>
        <p:nvGrpSpPr>
          <p:cNvPr id="74" name="Group 73">
            <a:extLst>
              <a:ext uri="{FF2B5EF4-FFF2-40B4-BE49-F238E27FC236}">
                <a16:creationId xmlns:a16="http://schemas.microsoft.com/office/drawing/2014/main" id="{3652C305-EA95-4B96-90F2-8FD5B6B2357B}"/>
              </a:ext>
            </a:extLst>
          </p:cNvPr>
          <p:cNvGrpSpPr/>
          <p:nvPr/>
        </p:nvGrpSpPr>
        <p:grpSpPr>
          <a:xfrm>
            <a:off x="7849810" y="2327058"/>
            <a:ext cx="1779745" cy="1999942"/>
            <a:chOff x="7453007" y="2213374"/>
            <a:chExt cx="1745006" cy="1960905"/>
          </a:xfrm>
        </p:grpSpPr>
        <p:sp>
          <p:nvSpPr>
            <p:cNvPr id="75" name="Rectangle 74">
              <a:extLst>
                <a:ext uri="{FF2B5EF4-FFF2-40B4-BE49-F238E27FC236}">
                  <a16:creationId xmlns:a16="http://schemas.microsoft.com/office/drawing/2014/main" id="{4EE48C5C-89B0-48B7-BF1D-AA82C0F848BB}"/>
                </a:ext>
              </a:extLst>
            </p:cNvPr>
            <p:cNvSpPr/>
            <p:nvPr/>
          </p:nvSpPr>
          <p:spPr>
            <a:xfrm>
              <a:off x="7520266" y="3466393"/>
              <a:ext cx="1610489" cy="707886"/>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Free </a:t>
              </a:r>
              <a:br>
                <a:rPr lang="en-US" sz="2000" dirty="0">
                  <a:gradFill>
                    <a:gsLst>
                      <a:gs pos="28319">
                        <a:srgbClr val="000000"/>
                      </a:gs>
                      <a:gs pos="52212">
                        <a:srgbClr val="000000"/>
                      </a:gs>
                    </a:gsLst>
                    <a:lin ang="5400000" scaled="0"/>
                  </a:gradFill>
                  <a:latin typeface="Segoe UI"/>
                </a:rPr>
              </a:br>
              <a:r>
                <a:rPr lang="en-US" sz="2000" dirty="0">
                  <a:gradFill>
                    <a:gsLst>
                      <a:gs pos="28319">
                        <a:srgbClr val="000000"/>
                      </a:gs>
                      <a:gs pos="52212">
                        <a:srgbClr val="000000"/>
                      </a:gs>
                    </a:gsLst>
                    <a:lin ang="5400000" scaled="0"/>
                  </a:gradFill>
                  <a:latin typeface="Segoe UI"/>
                </a:rPr>
                <a:t>Tools</a:t>
              </a:r>
            </a:p>
          </p:txBody>
        </p:sp>
        <p:grpSp>
          <p:nvGrpSpPr>
            <p:cNvPr id="76" name="Group 75">
              <a:extLst>
                <a:ext uri="{FF2B5EF4-FFF2-40B4-BE49-F238E27FC236}">
                  <a16:creationId xmlns:a16="http://schemas.microsoft.com/office/drawing/2014/main" id="{C11FD803-1E90-447B-872A-78151C384C10}"/>
                </a:ext>
              </a:extLst>
            </p:cNvPr>
            <p:cNvGrpSpPr/>
            <p:nvPr/>
          </p:nvGrpSpPr>
          <p:grpSpPr>
            <a:xfrm>
              <a:off x="7453007" y="2213374"/>
              <a:ext cx="1745006" cy="1177578"/>
              <a:chOff x="7353454" y="2213374"/>
              <a:chExt cx="1745006" cy="1177578"/>
            </a:xfrm>
          </p:grpSpPr>
          <p:grpSp>
            <p:nvGrpSpPr>
              <p:cNvPr id="77" name="Group 76">
                <a:extLst>
                  <a:ext uri="{FF2B5EF4-FFF2-40B4-BE49-F238E27FC236}">
                    <a16:creationId xmlns:a16="http://schemas.microsoft.com/office/drawing/2014/main" id="{09137236-C5C9-4930-8E1F-698CDC71B265}"/>
                  </a:ext>
                </a:extLst>
              </p:cNvPr>
              <p:cNvGrpSpPr/>
              <p:nvPr/>
            </p:nvGrpSpPr>
            <p:grpSpPr>
              <a:xfrm>
                <a:off x="7353454" y="2213374"/>
                <a:ext cx="1517514" cy="1152575"/>
                <a:chOff x="7377113" y="1308100"/>
                <a:chExt cx="1277937" cy="847725"/>
              </a:xfrm>
            </p:grpSpPr>
            <p:sp>
              <p:nvSpPr>
                <p:cNvPr id="79" name="AutoShape 190">
                  <a:extLst>
                    <a:ext uri="{FF2B5EF4-FFF2-40B4-BE49-F238E27FC236}">
                      <a16:creationId xmlns:a16="http://schemas.microsoft.com/office/drawing/2014/main" id="{8E3CE47D-4B53-45D4-BBD0-45EB3B9354D8}"/>
                    </a:ext>
                  </a:extLst>
                </p:cNvPr>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0" name="Rectangle 192">
                  <a:extLst>
                    <a:ext uri="{FF2B5EF4-FFF2-40B4-BE49-F238E27FC236}">
                      <a16:creationId xmlns:a16="http://schemas.microsoft.com/office/drawing/2014/main" id="{64D78945-D349-4F3C-B832-1F6FECF87AA9}"/>
                    </a:ext>
                  </a:extLst>
                </p:cNvPr>
                <p:cNvSpPr>
                  <a:spLocks noChangeArrowheads="1"/>
                </p:cNvSpPr>
                <p:nvPr/>
              </p:nvSpPr>
              <p:spPr bwMode="auto">
                <a:xfrm>
                  <a:off x="7844201" y="1393963"/>
                  <a:ext cx="564787" cy="761862"/>
                </a:xfrm>
                <a:prstGeom prst="rect">
                  <a:avLst/>
                </a:pr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1" name="Rectangle 193">
                  <a:extLst>
                    <a:ext uri="{FF2B5EF4-FFF2-40B4-BE49-F238E27FC236}">
                      <a16:creationId xmlns:a16="http://schemas.microsoft.com/office/drawing/2014/main" id="{0228048C-3621-4F0E-8693-781D21004D8F}"/>
                    </a:ext>
                  </a:extLst>
                </p:cNvPr>
                <p:cNvSpPr>
                  <a:spLocks noChangeArrowheads="1"/>
                </p:cNvSpPr>
                <p:nvPr/>
              </p:nvSpPr>
              <p:spPr bwMode="auto">
                <a:xfrm>
                  <a:off x="7586663" y="1393963"/>
                  <a:ext cx="271895" cy="761862"/>
                </a:xfrm>
                <a:prstGeom prst="rect">
                  <a:avLst/>
                </a:prstGeom>
                <a:solidFill>
                  <a:srgbClr val="A32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2" name="Freeform 194">
                  <a:extLst>
                    <a:ext uri="{FF2B5EF4-FFF2-40B4-BE49-F238E27FC236}">
                      <a16:creationId xmlns:a16="http://schemas.microsoft.com/office/drawing/2014/main" id="{686E3407-1612-44C8-A4FA-2A5766726B87}"/>
                    </a:ext>
                  </a:extLst>
                </p:cNvPr>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3" name="Freeform 195">
                  <a:extLst>
                    <a:ext uri="{FF2B5EF4-FFF2-40B4-BE49-F238E27FC236}">
                      <a16:creationId xmlns:a16="http://schemas.microsoft.com/office/drawing/2014/main" id="{B614434F-06D2-4E38-A9DD-92C8A5EA9A7B}"/>
                    </a:ext>
                  </a:extLst>
                </p:cNvPr>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pic>
            <p:nvPicPr>
              <p:cNvPr id="78" name="Picture 77">
                <a:extLst>
                  <a:ext uri="{FF2B5EF4-FFF2-40B4-BE49-F238E27FC236}">
                    <a16:creationId xmlns:a16="http://schemas.microsoft.com/office/drawing/2014/main" id="{FB8E79DA-FAD3-4C1E-BC3F-BEBE42D612AA}"/>
                  </a:ext>
                </a:extLst>
              </p:cNvPr>
              <p:cNvPicPr>
                <a:picLocks noChangeAspect="1"/>
              </p:cNvPicPr>
              <p:nvPr/>
            </p:nvPicPr>
            <p:blipFill>
              <a:blip r:embed="rId3"/>
              <a:stretch>
                <a:fillRect/>
              </a:stretch>
            </p:blipFill>
            <p:spPr>
              <a:xfrm>
                <a:off x="8203393" y="2481212"/>
                <a:ext cx="895067" cy="909740"/>
              </a:xfrm>
              <a:prstGeom prst="rect">
                <a:avLst/>
              </a:prstGeom>
            </p:spPr>
          </p:pic>
        </p:grpSp>
      </p:grpSp>
      <p:grpSp>
        <p:nvGrpSpPr>
          <p:cNvPr id="84" name="Group 83">
            <a:extLst>
              <a:ext uri="{FF2B5EF4-FFF2-40B4-BE49-F238E27FC236}">
                <a16:creationId xmlns:a16="http://schemas.microsoft.com/office/drawing/2014/main" id="{CC9FEDBB-9BD8-403A-BA92-DAA4AA06A1D8}"/>
              </a:ext>
            </a:extLst>
          </p:cNvPr>
          <p:cNvGrpSpPr/>
          <p:nvPr/>
        </p:nvGrpSpPr>
        <p:grpSpPr>
          <a:xfrm>
            <a:off x="10174665" y="2329889"/>
            <a:ext cx="1642550" cy="1837074"/>
            <a:chOff x="9851377" y="2216150"/>
            <a:chExt cx="1610489" cy="1801216"/>
          </a:xfrm>
        </p:grpSpPr>
        <p:sp>
          <p:nvSpPr>
            <p:cNvPr id="85" name="Rectangle 84">
              <a:extLst>
                <a:ext uri="{FF2B5EF4-FFF2-40B4-BE49-F238E27FC236}">
                  <a16:creationId xmlns:a16="http://schemas.microsoft.com/office/drawing/2014/main" id="{0B67C3ED-C544-4F3B-B343-FA60147C4E3A}"/>
                </a:ext>
              </a:extLst>
            </p:cNvPr>
            <p:cNvSpPr/>
            <p:nvPr/>
          </p:nvSpPr>
          <p:spPr>
            <a:xfrm>
              <a:off x="9851377" y="3617256"/>
              <a:ext cx="1610489" cy="400110"/>
            </a:xfrm>
            <a:prstGeom prst="rect">
              <a:avLst/>
            </a:prstGeom>
          </p:spPr>
          <p:txBody>
            <a:bodyPr wrap="square">
              <a:spAutoFit/>
            </a:bodyPr>
            <a:lstStyle/>
            <a:p>
              <a:pPr algn="ctr" defTabSz="932563">
                <a:defRPr/>
              </a:pPr>
              <a:r>
                <a:rPr lang="en-US" sz="2000" dirty="0">
                  <a:gradFill>
                    <a:gsLst>
                      <a:gs pos="28319">
                        <a:srgbClr val="000000"/>
                      </a:gs>
                      <a:gs pos="52212">
                        <a:srgbClr val="000000"/>
                      </a:gs>
                    </a:gsLst>
                    <a:lin ang="5400000" scaled="0"/>
                  </a:gradFill>
                  <a:latin typeface="Segoe UI"/>
                </a:rPr>
                <a:t>Webinars</a:t>
              </a:r>
            </a:p>
          </p:txBody>
        </p:sp>
        <p:grpSp>
          <p:nvGrpSpPr>
            <p:cNvPr id="86" name="Group 85">
              <a:extLst>
                <a:ext uri="{FF2B5EF4-FFF2-40B4-BE49-F238E27FC236}">
                  <a16:creationId xmlns:a16="http://schemas.microsoft.com/office/drawing/2014/main" id="{7F3174E5-CF82-49EB-BA20-6C91CF04D8B2}"/>
                </a:ext>
              </a:extLst>
            </p:cNvPr>
            <p:cNvGrpSpPr/>
            <p:nvPr/>
          </p:nvGrpSpPr>
          <p:grpSpPr>
            <a:xfrm>
              <a:off x="10039877" y="2216150"/>
              <a:ext cx="1233488" cy="1268413"/>
              <a:chOff x="9902825" y="2216150"/>
              <a:chExt cx="1233488" cy="1268413"/>
            </a:xfrm>
          </p:grpSpPr>
          <p:sp>
            <p:nvSpPr>
              <p:cNvPr id="87" name="AutoShape 199">
                <a:extLst>
                  <a:ext uri="{FF2B5EF4-FFF2-40B4-BE49-F238E27FC236}">
                    <a16:creationId xmlns:a16="http://schemas.microsoft.com/office/drawing/2014/main" id="{9012583E-19FF-4E51-914F-48C93B62D52E}"/>
                  </a:ext>
                </a:extLst>
              </p:cNvPr>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8" name="Freeform 201">
                <a:extLst>
                  <a:ext uri="{FF2B5EF4-FFF2-40B4-BE49-F238E27FC236}">
                    <a16:creationId xmlns:a16="http://schemas.microsoft.com/office/drawing/2014/main" id="{CC8D12A6-FC2B-45EA-B75A-B1D96D3D8BD5}"/>
                  </a:ext>
                </a:extLst>
              </p:cNvPr>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89" name="Freeform 202">
                <a:extLst>
                  <a:ext uri="{FF2B5EF4-FFF2-40B4-BE49-F238E27FC236}">
                    <a16:creationId xmlns:a16="http://schemas.microsoft.com/office/drawing/2014/main" id="{F980C94D-C7A0-4FF4-B481-451223C0F071}"/>
                  </a:ext>
                </a:extLst>
              </p:cNvPr>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0" name="Freeform 203">
                <a:extLst>
                  <a:ext uri="{FF2B5EF4-FFF2-40B4-BE49-F238E27FC236}">
                    <a16:creationId xmlns:a16="http://schemas.microsoft.com/office/drawing/2014/main" id="{D885C9AC-7C53-4345-8E51-E4E5ED0C3C6C}"/>
                  </a:ext>
                </a:extLst>
              </p:cNvPr>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cxnSp>
            <p:nvCxnSpPr>
              <p:cNvPr id="91" name="Straight Connector 90">
                <a:extLst>
                  <a:ext uri="{FF2B5EF4-FFF2-40B4-BE49-F238E27FC236}">
                    <a16:creationId xmlns:a16="http://schemas.microsoft.com/office/drawing/2014/main" id="{8BBD3A69-4A95-407A-B386-1920F534D114}"/>
                  </a:ext>
                </a:extLst>
              </p:cNvPr>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910593-6A8A-4126-BC80-C867915D2E75}"/>
                  </a:ext>
                </a:extLst>
              </p:cNvPr>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95C853A-66D2-43FD-9F90-15C92BDAA7CB}"/>
                  </a:ext>
                </a:extLst>
              </p:cNvPr>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594E38A-7E03-40F7-B63E-F86CF303870D}"/>
                  </a:ext>
                </a:extLst>
              </p:cNvPr>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0F1307C6-CD47-456E-A4FF-2EA56A029286}"/>
                  </a:ext>
                </a:extLst>
              </p:cNvPr>
              <p:cNvGrpSpPr/>
              <p:nvPr/>
            </p:nvGrpSpPr>
            <p:grpSpPr>
              <a:xfrm>
                <a:off x="10802938" y="2917825"/>
                <a:ext cx="39688" cy="566738"/>
                <a:chOff x="10802938" y="2917825"/>
                <a:chExt cx="39688" cy="566738"/>
              </a:xfrm>
            </p:grpSpPr>
            <p:sp>
              <p:nvSpPr>
                <p:cNvPr id="96" name="Rectangle 204">
                  <a:extLst>
                    <a:ext uri="{FF2B5EF4-FFF2-40B4-BE49-F238E27FC236}">
                      <a16:creationId xmlns:a16="http://schemas.microsoft.com/office/drawing/2014/main" id="{6DBB186D-BFB4-4701-80F3-03D8CB2ADA6D}"/>
                    </a:ext>
                  </a:extLst>
                </p:cNvPr>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7" name="Freeform 206">
                  <a:extLst>
                    <a:ext uri="{FF2B5EF4-FFF2-40B4-BE49-F238E27FC236}">
                      <a16:creationId xmlns:a16="http://schemas.microsoft.com/office/drawing/2014/main" id="{15A039B9-8516-49FD-8E7A-53DBB7444FA5}"/>
                    </a:ext>
                  </a:extLst>
                </p:cNvPr>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8" name="Freeform 207">
                  <a:extLst>
                    <a:ext uri="{FF2B5EF4-FFF2-40B4-BE49-F238E27FC236}">
                      <a16:creationId xmlns:a16="http://schemas.microsoft.com/office/drawing/2014/main" id="{37917FD4-B140-4379-AFC0-4BC37BFF7B19}"/>
                    </a:ext>
                  </a:extLst>
                </p:cNvPr>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99" name="Freeform 208">
                  <a:extLst>
                    <a:ext uri="{FF2B5EF4-FFF2-40B4-BE49-F238E27FC236}">
                      <a16:creationId xmlns:a16="http://schemas.microsoft.com/office/drawing/2014/main" id="{95C80C1C-1C54-4598-B87D-1F7281B4BE90}"/>
                    </a:ext>
                  </a:extLst>
                </p:cNvPr>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0" name="Freeform 209">
                  <a:extLst>
                    <a:ext uri="{FF2B5EF4-FFF2-40B4-BE49-F238E27FC236}">
                      <a16:creationId xmlns:a16="http://schemas.microsoft.com/office/drawing/2014/main" id="{A1214551-59C1-4671-A7D0-34D0FB6CB615}"/>
                    </a:ext>
                  </a:extLst>
                </p:cNvPr>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sp>
              <p:nvSpPr>
                <p:cNvPr id="101" name="Rectangle 205">
                  <a:extLst>
                    <a:ext uri="{FF2B5EF4-FFF2-40B4-BE49-F238E27FC236}">
                      <a16:creationId xmlns:a16="http://schemas.microsoft.com/office/drawing/2014/main" id="{6D1204F9-CDAC-4F77-A56B-D8D1E5629320}"/>
                    </a:ext>
                  </a:extLst>
                </p:cNvPr>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28319">
                          <a:srgbClr val="000000"/>
                        </a:gs>
                        <a:gs pos="52212">
                          <a:srgbClr val="000000"/>
                        </a:gs>
                      </a:gsLst>
                      <a:lin ang="5400000" scaled="0"/>
                    </a:gradFill>
                    <a:latin typeface="Segoe UI"/>
                  </a:endParaRPr>
                </a:p>
              </p:txBody>
            </p:sp>
          </p:grpSp>
        </p:grpSp>
      </p:grpSp>
      <p:sp>
        <p:nvSpPr>
          <p:cNvPr id="102" name="Content Placeholder 6">
            <a:extLst>
              <a:ext uri="{FF2B5EF4-FFF2-40B4-BE49-F238E27FC236}">
                <a16:creationId xmlns:a16="http://schemas.microsoft.com/office/drawing/2014/main" id="{12DC13F8-AE8F-4C95-B289-BA5BF38FBA84}"/>
              </a:ext>
            </a:extLst>
          </p:cNvPr>
          <p:cNvSpPr txBox="1">
            <a:spLocks/>
          </p:cNvSpPr>
          <p:nvPr/>
        </p:nvSpPr>
        <p:spPr>
          <a:xfrm>
            <a:off x="2501" y="5300943"/>
            <a:ext cx="12434711" cy="628212"/>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3294A"/>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rgbClr val="03294A"/>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rgbClr val="03294A"/>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rgbClr val="03294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defTabSz="932597">
              <a:spcBef>
                <a:spcPts val="1020"/>
              </a:spcBef>
              <a:buNone/>
            </a:pPr>
            <a:r>
              <a:rPr lang="en-US" sz="3199" u="sng" dirty="0">
                <a:solidFill>
                  <a:srgbClr val="00B0F0"/>
                </a:solidFill>
              </a:rPr>
              <a:t>http://dev.office.com/devprogram</a:t>
            </a:r>
            <a:r>
              <a:rPr lang="en-US" sz="3199" dirty="0">
                <a:solidFill>
                  <a:srgbClr val="00B294">
                    <a:lumMod val="60000"/>
                    <a:lumOff val="40000"/>
                  </a:srgbClr>
                </a:solidFill>
              </a:rPr>
              <a:t> </a:t>
            </a:r>
          </a:p>
        </p:txBody>
      </p:sp>
    </p:spTree>
    <p:extLst>
      <p:ext uri="{BB962C8B-B14F-4D97-AF65-F5344CB8AC3E}">
        <p14:creationId xmlns:p14="http://schemas.microsoft.com/office/powerpoint/2010/main" val="411008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4"/>
                                        </p:tgtEl>
                                        <p:attrNameLst>
                                          <p:attrName>r</p:attrName>
                                        </p:attrNameLst>
                                      </p:cBhvr>
                                    </p:animRot>
                                    <p:animRot by="-240000">
                                      <p:cBhvr>
                                        <p:cTn id="7" dur="250" fill="hold">
                                          <p:stCondLst>
                                            <p:cond delay="250"/>
                                          </p:stCondLst>
                                        </p:cTn>
                                        <p:tgtEl>
                                          <p:spTgt spid="4"/>
                                        </p:tgtEl>
                                        <p:attrNameLst>
                                          <p:attrName>r</p:attrName>
                                        </p:attrNameLst>
                                      </p:cBhvr>
                                    </p:animRot>
                                    <p:animRot by="240000">
                                      <p:cBhvr>
                                        <p:cTn id="8" dur="250" fill="hold">
                                          <p:stCondLst>
                                            <p:cond delay="500"/>
                                          </p:stCondLst>
                                        </p:cTn>
                                        <p:tgtEl>
                                          <p:spTgt spid="4"/>
                                        </p:tgtEl>
                                        <p:attrNameLst>
                                          <p:attrName>r</p:attrName>
                                        </p:attrNameLst>
                                      </p:cBhvr>
                                    </p:animRot>
                                    <p:animRot by="-240000">
                                      <p:cBhvr>
                                        <p:cTn id="9" dur="250" fill="hold">
                                          <p:stCondLst>
                                            <p:cond delay="750"/>
                                          </p:stCondLst>
                                        </p:cTn>
                                        <p:tgtEl>
                                          <p:spTgt spid="4"/>
                                        </p:tgtEl>
                                        <p:attrNameLst>
                                          <p:attrName>r</p:attrName>
                                        </p:attrNameLst>
                                      </p:cBhvr>
                                    </p:animRot>
                                    <p:animRot by="120000">
                                      <p:cBhvr>
                                        <p:cTn id="10" dur="250" fill="hold">
                                          <p:stCondLst>
                                            <p:cond delay="1000"/>
                                          </p:stCondLst>
                                        </p:cTn>
                                        <p:tgtEl>
                                          <p:spTgt spid="4"/>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4"/>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13"/>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32"/>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71"/>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74"/>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1000"/>
                                        <p:tgtEl>
                                          <p:spTgt spid="84"/>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84"/>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102">
                                            <p:txEl>
                                              <p:pRg st="0" end="0"/>
                                            </p:txEl>
                                          </p:spTgt>
                                        </p:tgtEl>
                                        <p:attrNameLst>
                                          <p:attrName>style.visibility</p:attrName>
                                        </p:attrNameLst>
                                      </p:cBhvr>
                                      <p:to>
                                        <p:strVal val="visible"/>
                                      </p:to>
                                    </p:set>
                                    <p:animEffect transition="in" filter="fade">
                                      <p:cBhvr>
                                        <p:cTn id="47" dur="1000"/>
                                        <p:tgtEl>
                                          <p:spTgt spid="102">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102">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uild="p"/>
      <p:bldP spid="102"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have fun!!!!</a:t>
            </a:r>
            <a:endParaRPr lang="pt-PT" dirty="0"/>
          </a:p>
        </p:txBody>
      </p:sp>
    </p:spTree>
    <p:extLst>
      <p:ext uri="{BB962C8B-B14F-4D97-AF65-F5344CB8AC3E}">
        <p14:creationId xmlns:p14="http://schemas.microsoft.com/office/powerpoint/2010/main" val="2358984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Organization</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337022"/>
            <a:ext cx="11704320" cy="2000548"/>
          </a:xfrm>
          <a:prstGeom prst="rect">
            <a:avLst/>
          </a:prstGeom>
          <a:noFill/>
        </p:spPr>
        <p:txBody>
          <a:bodyPr wrap="square" lIns="182880" tIns="146304" rIns="182880" bIns="146304" rtlCol="0">
            <a:spAutoFit/>
          </a:bodyPr>
          <a:lstStyle/>
          <a:p>
            <a:pPr>
              <a:lnSpc>
                <a:spcPct val="120000"/>
              </a:lnSpc>
              <a:spcBef>
                <a:spcPts val="600"/>
              </a:spcBef>
              <a:buSzPct val="90000"/>
            </a:pPr>
            <a:r>
              <a:rPr lang="en-US" sz="2800" spc="-30" dirty="0">
                <a:latin typeface="+mj-lt"/>
              </a:rPr>
              <a:t>Office Servers and Services MVP’s</a:t>
            </a:r>
          </a:p>
          <a:p>
            <a:pPr>
              <a:lnSpc>
                <a:spcPct val="120000"/>
              </a:lnSpc>
              <a:spcBef>
                <a:spcPts val="600"/>
              </a:spcBef>
              <a:buSzPct val="90000"/>
            </a:pPr>
            <a:endParaRPr lang="en-US" sz="2800" spc="-30" dirty="0">
              <a:latin typeface="+mj-lt"/>
            </a:endParaRPr>
          </a:p>
          <a:p>
            <a:pPr>
              <a:lnSpc>
                <a:spcPct val="120000"/>
              </a:lnSpc>
              <a:spcBef>
                <a:spcPts val="600"/>
              </a:spcBef>
              <a:buSzPct val="90000"/>
            </a:pPr>
            <a:endParaRPr lang="en-US" sz="2800" spc="-30" dirty="0">
              <a:latin typeface="+mj-lt"/>
            </a:endParaRPr>
          </a:p>
        </p:txBody>
      </p:sp>
      <p:pic>
        <p:nvPicPr>
          <p:cNvPr id="8" name="Picture 7">
            <a:extLst>
              <a:ext uri="{FF2B5EF4-FFF2-40B4-BE49-F238E27FC236}">
                <a16:creationId xmlns:a16="http://schemas.microsoft.com/office/drawing/2014/main" id="{6569B64E-5CC1-4B49-ACB2-378CBCE0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05" y="184894"/>
            <a:ext cx="895804" cy="1421910"/>
          </a:xfrm>
          <a:prstGeom prst="rect">
            <a:avLst/>
          </a:prstGeom>
        </p:spPr>
      </p:pic>
      <p:pic>
        <p:nvPicPr>
          <p:cNvPr id="10" name="Picture 9">
            <a:extLst>
              <a:ext uri="{FF2B5EF4-FFF2-40B4-BE49-F238E27FC236}">
                <a16:creationId xmlns:a16="http://schemas.microsoft.com/office/drawing/2014/main" id="{532CE5CE-6327-4069-9B05-3393BEB54AA6}"/>
              </a:ext>
            </a:extLst>
          </p:cNvPr>
          <p:cNvPicPr>
            <a:picLocks noChangeAspect="1"/>
          </p:cNvPicPr>
          <p:nvPr/>
        </p:nvPicPr>
        <p:blipFill>
          <a:blip r:embed="rId4"/>
          <a:stretch>
            <a:fillRect/>
          </a:stretch>
        </p:blipFill>
        <p:spPr>
          <a:xfrm>
            <a:off x="9890645" y="2417142"/>
            <a:ext cx="1608782" cy="1678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254CE752-F418-4F8E-8ACA-7D997E1A9084}"/>
              </a:ext>
            </a:extLst>
          </p:cNvPr>
          <p:cNvSpPr txBox="1"/>
          <p:nvPr/>
        </p:nvSpPr>
        <p:spPr>
          <a:xfrm>
            <a:off x="9350369" y="4214325"/>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Tiago Costa</a:t>
            </a:r>
          </a:p>
          <a:p>
            <a:pPr algn="ctr">
              <a:lnSpc>
                <a:spcPct val="120000"/>
              </a:lnSpc>
              <a:spcBef>
                <a:spcPts val="600"/>
              </a:spcBef>
              <a:buSzPct val="90000"/>
            </a:pPr>
            <a:r>
              <a:rPr lang="en-US" sz="2400" spc="-30" dirty="0">
                <a:latin typeface="+mj-lt"/>
              </a:rPr>
              <a:t>@</a:t>
            </a:r>
            <a:r>
              <a:rPr lang="en-US" sz="2400" spc="-30" dirty="0" err="1">
                <a:latin typeface="+mj-lt"/>
              </a:rPr>
              <a:t>tiagocostapt</a:t>
            </a:r>
            <a:endParaRPr lang="en-US" sz="2400" spc="-30" dirty="0">
              <a:latin typeface="+mj-lt"/>
            </a:endParaRPr>
          </a:p>
        </p:txBody>
      </p:sp>
      <p:sp>
        <p:nvSpPr>
          <p:cNvPr id="11" name="TextBox 10">
            <a:extLst>
              <a:ext uri="{FF2B5EF4-FFF2-40B4-BE49-F238E27FC236}">
                <a16:creationId xmlns:a16="http://schemas.microsoft.com/office/drawing/2014/main" id="{D6D9E4C9-A133-496F-B29F-DB865136E2B6}"/>
              </a:ext>
            </a:extLst>
          </p:cNvPr>
          <p:cNvSpPr txBox="1"/>
          <p:nvPr/>
        </p:nvSpPr>
        <p:spPr>
          <a:xfrm>
            <a:off x="585497" y="4214326"/>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err="1">
                <a:latin typeface="+mj-lt"/>
              </a:rPr>
              <a:t>Andr</a:t>
            </a:r>
            <a:r>
              <a:rPr lang="pt-PT" sz="2800" spc="-30" dirty="0">
                <a:latin typeface="+mj-lt"/>
              </a:rPr>
              <a:t>é Vala</a:t>
            </a:r>
            <a:endParaRPr lang="en-US" sz="2800" spc="-30" dirty="0">
              <a:latin typeface="+mj-lt"/>
            </a:endParaRPr>
          </a:p>
          <a:p>
            <a:pPr algn="ctr">
              <a:lnSpc>
                <a:spcPct val="120000"/>
              </a:lnSpc>
              <a:spcBef>
                <a:spcPts val="600"/>
              </a:spcBef>
              <a:buSzPct val="90000"/>
            </a:pPr>
            <a:r>
              <a:rPr lang="en-US" sz="2400" spc="-30" dirty="0">
                <a:latin typeface="+mj-lt"/>
              </a:rPr>
              <a:t>@</a:t>
            </a:r>
            <a:r>
              <a:rPr lang="en-US" sz="2400" spc="-30" dirty="0" err="1">
                <a:latin typeface="+mj-lt"/>
              </a:rPr>
              <a:t>atomicvee</a:t>
            </a:r>
            <a:endParaRPr lang="en-US" sz="2400" spc="-30" dirty="0">
              <a:latin typeface="+mj-lt"/>
            </a:endParaRPr>
          </a:p>
        </p:txBody>
      </p:sp>
      <p:sp>
        <p:nvSpPr>
          <p:cNvPr id="12" name="TextBox 11">
            <a:extLst>
              <a:ext uri="{FF2B5EF4-FFF2-40B4-BE49-F238E27FC236}">
                <a16:creationId xmlns:a16="http://schemas.microsoft.com/office/drawing/2014/main" id="{D64A674A-BB4A-4ECA-83F5-5533345FD874}"/>
              </a:ext>
            </a:extLst>
          </p:cNvPr>
          <p:cNvSpPr txBox="1"/>
          <p:nvPr/>
        </p:nvSpPr>
        <p:spPr>
          <a:xfrm>
            <a:off x="3679713" y="4214325"/>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Nuno Árias</a:t>
            </a:r>
          </a:p>
          <a:p>
            <a:pPr algn="ctr">
              <a:lnSpc>
                <a:spcPct val="120000"/>
              </a:lnSpc>
              <a:spcBef>
                <a:spcPts val="600"/>
              </a:spcBef>
              <a:buSzPct val="90000"/>
            </a:pPr>
            <a:r>
              <a:rPr lang="en-US" sz="2400" spc="-30" dirty="0">
                <a:latin typeface="+mj-lt"/>
              </a:rPr>
              <a:t>@</a:t>
            </a:r>
            <a:r>
              <a:rPr lang="en-US" sz="2400" spc="-30" dirty="0" err="1">
                <a:latin typeface="+mj-lt"/>
              </a:rPr>
              <a:t>nunoariassilva</a:t>
            </a:r>
            <a:endParaRPr lang="en-US" sz="2400" spc="-30" dirty="0">
              <a:latin typeface="+mj-lt"/>
            </a:endParaRPr>
          </a:p>
        </p:txBody>
      </p:sp>
      <p:sp>
        <p:nvSpPr>
          <p:cNvPr id="13" name="TextBox 12">
            <a:extLst>
              <a:ext uri="{FF2B5EF4-FFF2-40B4-BE49-F238E27FC236}">
                <a16:creationId xmlns:a16="http://schemas.microsoft.com/office/drawing/2014/main" id="{CE5E8123-0B37-468A-9EE2-BB30A58F4323}"/>
              </a:ext>
            </a:extLst>
          </p:cNvPr>
          <p:cNvSpPr txBox="1"/>
          <p:nvPr/>
        </p:nvSpPr>
        <p:spPr>
          <a:xfrm>
            <a:off x="6598805" y="4214324"/>
            <a:ext cx="2689334" cy="1332673"/>
          </a:xfrm>
          <a:prstGeom prst="rect">
            <a:avLst/>
          </a:prstGeom>
          <a:noFill/>
        </p:spPr>
        <p:txBody>
          <a:bodyPr wrap="square" lIns="182880" tIns="146304" rIns="182880" bIns="146304" rtlCol="0">
            <a:spAutoFit/>
          </a:bodyPr>
          <a:lstStyle/>
          <a:p>
            <a:pPr algn="ctr">
              <a:lnSpc>
                <a:spcPct val="120000"/>
              </a:lnSpc>
              <a:spcBef>
                <a:spcPts val="600"/>
              </a:spcBef>
              <a:buSzPct val="90000"/>
            </a:pPr>
            <a:r>
              <a:rPr lang="en-US" sz="2800" spc="-30" dirty="0">
                <a:latin typeface="+mj-lt"/>
              </a:rPr>
              <a:t>Rodrigo Pinto</a:t>
            </a:r>
          </a:p>
          <a:p>
            <a:pPr algn="ctr">
              <a:lnSpc>
                <a:spcPct val="120000"/>
              </a:lnSpc>
              <a:spcBef>
                <a:spcPts val="600"/>
              </a:spcBef>
              <a:buSzPct val="90000"/>
            </a:pPr>
            <a:r>
              <a:rPr lang="en-US" sz="2400" spc="-30" dirty="0">
                <a:latin typeface="+mj-lt"/>
              </a:rPr>
              <a:t>@</a:t>
            </a:r>
            <a:r>
              <a:rPr lang="en-US" sz="2400" spc="-30" dirty="0" err="1">
                <a:latin typeface="+mj-lt"/>
              </a:rPr>
              <a:t>ScoutmanPt</a:t>
            </a:r>
            <a:endParaRPr lang="en-US" sz="2400" spc="-30" dirty="0">
              <a:latin typeface="+mj-lt"/>
            </a:endParaRPr>
          </a:p>
        </p:txBody>
      </p:sp>
      <p:pic>
        <p:nvPicPr>
          <p:cNvPr id="2050" name="Picture 2" descr="Andre Vala (AndrÃ© Vala) photo">
            <a:extLst>
              <a:ext uri="{FF2B5EF4-FFF2-40B4-BE49-F238E27FC236}">
                <a16:creationId xmlns:a16="http://schemas.microsoft.com/office/drawing/2014/main" id="{535DFCDD-CF60-4BA4-8E2A-3C7F2A22F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076" y="2439176"/>
            <a:ext cx="1584176" cy="158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2" name="Picture 4" descr="Nuno Ãrias Silva photo">
            <a:extLst>
              <a:ext uri="{FF2B5EF4-FFF2-40B4-BE49-F238E27FC236}">
                <a16:creationId xmlns:a16="http://schemas.microsoft.com/office/drawing/2014/main" id="{2D1B534E-B362-44C4-A848-597E0A1AFB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858" y="2411783"/>
            <a:ext cx="1525650" cy="1683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4" name="Picture 6" descr="Rodrigo Pinto photo">
            <a:extLst>
              <a:ext uri="{FF2B5EF4-FFF2-40B4-BE49-F238E27FC236}">
                <a16:creationId xmlns:a16="http://schemas.microsoft.com/office/drawing/2014/main" id="{554AEC72-2347-451E-9EF9-FBCCC63B21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01" r="15980"/>
          <a:stretch/>
        </p:blipFill>
        <p:spPr bwMode="auto">
          <a:xfrm>
            <a:off x="7110834" y="2437332"/>
            <a:ext cx="1665276" cy="1547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19388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Internet Event Code</a:t>
            </a: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endParaRPr lang="pt-PT" sz="2799" spc="-30" dirty="0">
              <a:solidFill>
                <a:srgbClr val="505050"/>
              </a:solidFill>
              <a:latin typeface="Segoe UI Light"/>
            </a:endParaRPr>
          </a:p>
          <a:p>
            <a:endParaRPr lang="pt-PT" dirty="0"/>
          </a:p>
          <a:p>
            <a:endParaRPr lang="pt-PT" dirty="0"/>
          </a:p>
        </p:txBody>
      </p:sp>
      <p:sp>
        <p:nvSpPr>
          <p:cNvPr id="4" name="Title 1">
            <a:extLst>
              <a:ext uri="{FF2B5EF4-FFF2-40B4-BE49-F238E27FC236}">
                <a16:creationId xmlns:a16="http://schemas.microsoft.com/office/drawing/2014/main" id="{B08FFCFE-402B-41E9-AEB3-3EFB6B8181AE}"/>
              </a:ext>
            </a:extLst>
          </p:cNvPr>
          <p:cNvSpPr txBox="1">
            <a:spLocks/>
          </p:cNvSpPr>
          <p:nvPr/>
        </p:nvSpPr>
        <p:spPr>
          <a:xfrm>
            <a:off x="230017" y="2128170"/>
            <a:ext cx="11884782" cy="16285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372" rtl="0" eaLnBrk="1" fontAlgn="auto" latinLnBrk="0" hangingPunct="1">
              <a:lnSpc>
                <a:spcPct val="90000"/>
              </a:lnSpc>
              <a:spcBef>
                <a:spcPts val="1200"/>
              </a:spcBef>
              <a:spcAft>
                <a:spcPts val="0"/>
              </a:spcAft>
              <a:buClrTx/>
              <a:buSzTx/>
              <a:buFontTx/>
              <a:buNone/>
              <a:tabLst/>
              <a:defRPr/>
            </a:pPr>
            <a:r>
              <a:rPr kumimoji="0" lang="pt-PT" sz="6000" b="0" i="0" u="none" strike="noStrike" kern="1200" cap="none" spc="0" normalizeH="0" baseline="0" noProof="0" dirty="0">
                <a:ln w="3175">
                  <a:noFill/>
                </a:ln>
                <a:solidFill>
                  <a:srgbClr val="FFFFFF">
                    <a:lumMod val="50000"/>
                  </a:srgbClr>
                </a:solidFill>
                <a:effectLst/>
                <a:uLnTx/>
                <a:uFillTx/>
                <a:latin typeface="Consolas" panose="020B0609020204030204" pitchFamily="49" charset="0"/>
                <a:ea typeface="+mn-ea"/>
                <a:cs typeface="Segoe UI" pitchFamily="34" charset="0"/>
              </a:rPr>
              <a:t>msevent425qu</a:t>
            </a:r>
          </a:p>
        </p:txBody>
      </p:sp>
    </p:spTree>
    <p:extLst>
      <p:ext uri="{BB962C8B-B14F-4D97-AF65-F5344CB8AC3E}">
        <p14:creationId xmlns:p14="http://schemas.microsoft.com/office/powerpoint/2010/main" val="21512478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Agenda</a:t>
            </a:r>
            <a:endParaRPr lang="pt-PT" spc="0" dirty="0">
              <a:solidFill>
                <a:srgbClr val="00B0F0"/>
              </a:solidFill>
              <a:cs typeface="+mn-cs"/>
            </a:endParaRP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r>
              <a:rPr lang="en-US" spc="-30" dirty="0">
                <a:solidFill>
                  <a:srgbClr val="505050"/>
                </a:solidFill>
                <a:latin typeface="Segoe UI Light"/>
              </a:rPr>
              <a:t>09h00 - Registration</a:t>
            </a:r>
          </a:p>
          <a:p>
            <a:pPr marL="0" indent="0">
              <a:lnSpc>
                <a:spcPct val="120000"/>
              </a:lnSpc>
              <a:buNone/>
            </a:pPr>
            <a:r>
              <a:rPr lang="en-US" spc="-30" dirty="0">
                <a:solidFill>
                  <a:srgbClr val="505050"/>
                </a:solidFill>
                <a:latin typeface="Segoe UI Light"/>
              </a:rPr>
              <a:t>09h30 - Welcome and Introduction</a:t>
            </a:r>
          </a:p>
          <a:p>
            <a:pPr marL="0" indent="0">
              <a:lnSpc>
                <a:spcPct val="120000"/>
              </a:lnSpc>
              <a:buNone/>
            </a:pPr>
            <a:r>
              <a:rPr lang="en-US" spc="-30" dirty="0">
                <a:solidFill>
                  <a:srgbClr val="505050"/>
                </a:solidFill>
                <a:latin typeface="Segoe UI Light"/>
              </a:rPr>
              <a:t>10h00 - "</a:t>
            </a:r>
            <a:r>
              <a:rPr lang="en-US" b="1" spc="-30" dirty="0">
                <a:solidFill>
                  <a:srgbClr val="505050"/>
                </a:solidFill>
                <a:latin typeface="Segoe UI Light"/>
              </a:rPr>
              <a:t>Microsoft Teams - A vision for Intelligent Communications</a:t>
            </a:r>
            <a:r>
              <a:rPr lang="en-US" spc="-30" dirty="0">
                <a:solidFill>
                  <a:srgbClr val="505050"/>
                </a:solidFill>
                <a:latin typeface="Segoe UI Light"/>
              </a:rPr>
              <a:t>" by Nuno Arias Silva, MVP &amp; MCT</a:t>
            </a:r>
          </a:p>
          <a:p>
            <a:pPr marL="0" indent="0">
              <a:lnSpc>
                <a:spcPct val="120000"/>
              </a:lnSpc>
              <a:buNone/>
            </a:pPr>
            <a:r>
              <a:rPr lang="en-US" spc="-30" dirty="0">
                <a:solidFill>
                  <a:srgbClr val="505050"/>
                </a:solidFill>
                <a:latin typeface="Segoe UI Light"/>
              </a:rPr>
              <a:t>11h00 - Coffee Break</a:t>
            </a:r>
          </a:p>
          <a:p>
            <a:pPr marL="0" indent="0">
              <a:lnSpc>
                <a:spcPct val="120000"/>
              </a:lnSpc>
              <a:buNone/>
            </a:pPr>
            <a:r>
              <a:rPr lang="en-US" spc="-30" dirty="0">
                <a:solidFill>
                  <a:srgbClr val="505050"/>
                </a:solidFill>
                <a:latin typeface="Segoe UI Light"/>
              </a:rPr>
              <a:t>11h15 - "</a:t>
            </a:r>
            <a:r>
              <a:rPr lang="en-US" b="1" spc="-30" dirty="0">
                <a:solidFill>
                  <a:srgbClr val="505050"/>
                </a:solidFill>
                <a:latin typeface="Segoe UI Light"/>
              </a:rPr>
              <a:t>Creating Intelligent Applications with Microsoft Graph</a:t>
            </a:r>
            <a:r>
              <a:rPr lang="en-US" spc="-30" dirty="0">
                <a:solidFill>
                  <a:srgbClr val="505050"/>
                </a:solidFill>
                <a:latin typeface="Segoe UI Light"/>
              </a:rPr>
              <a:t>" by Tiago Costa, MVP &amp; MCT</a:t>
            </a:r>
          </a:p>
          <a:p>
            <a:pPr marL="0" indent="0">
              <a:lnSpc>
                <a:spcPct val="120000"/>
              </a:lnSpc>
              <a:buNone/>
            </a:pPr>
            <a:r>
              <a:rPr lang="en-US" spc="-30" dirty="0">
                <a:solidFill>
                  <a:srgbClr val="505050"/>
                </a:solidFill>
                <a:latin typeface="Segoe UI Light"/>
              </a:rPr>
              <a:t>12h15 - Lab Time</a:t>
            </a:r>
          </a:p>
          <a:p>
            <a:pPr marL="0" indent="0">
              <a:lnSpc>
                <a:spcPct val="120000"/>
              </a:lnSpc>
              <a:buNone/>
            </a:pPr>
            <a:r>
              <a:rPr lang="en-US" spc="-30" dirty="0">
                <a:solidFill>
                  <a:srgbClr val="505050"/>
                </a:solidFill>
                <a:latin typeface="Segoe UI Light"/>
              </a:rPr>
              <a:t>13h00 - Lunch Break &amp; Lab Time</a:t>
            </a:r>
          </a:p>
          <a:p>
            <a:pPr marL="0" indent="0">
              <a:lnSpc>
                <a:spcPct val="120000"/>
              </a:lnSpc>
              <a:buNone/>
            </a:pPr>
            <a:r>
              <a:rPr lang="en-US" spc="-30" dirty="0">
                <a:solidFill>
                  <a:srgbClr val="505050"/>
                </a:solidFill>
                <a:latin typeface="Segoe UI Light"/>
              </a:rPr>
              <a:t>14h00 - "</a:t>
            </a:r>
            <a:r>
              <a:rPr lang="en-US" b="1" spc="-30" dirty="0">
                <a:solidFill>
                  <a:srgbClr val="505050"/>
                </a:solidFill>
                <a:latin typeface="Segoe UI Light"/>
              </a:rPr>
              <a:t>Extending Microsoft Teams</a:t>
            </a:r>
            <a:r>
              <a:rPr lang="en-US" spc="-30" dirty="0">
                <a:solidFill>
                  <a:srgbClr val="505050"/>
                </a:solidFill>
                <a:latin typeface="Segoe UI Light"/>
              </a:rPr>
              <a:t>" by André Vala, MVP</a:t>
            </a:r>
          </a:p>
          <a:p>
            <a:pPr marL="0" indent="0">
              <a:lnSpc>
                <a:spcPct val="120000"/>
              </a:lnSpc>
              <a:buNone/>
            </a:pPr>
            <a:r>
              <a:rPr lang="en-US" spc="-30" dirty="0">
                <a:solidFill>
                  <a:srgbClr val="505050"/>
                </a:solidFill>
                <a:latin typeface="Segoe UI Light"/>
              </a:rPr>
              <a:t>15h00 - Lab Time</a:t>
            </a:r>
          </a:p>
          <a:p>
            <a:pPr marL="0" indent="0">
              <a:lnSpc>
                <a:spcPct val="120000"/>
              </a:lnSpc>
              <a:buNone/>
            </a:pPr>
            <a:r>
              <a:rPr lang="en-US" spc="-30" dirty="0">
                <a:solidFill>
                  <a:srgbClr val="505050"/>
                </a:solidFill>
                <a:latin typeface="Segoe UI Light"/>
              </a:rPr>
              <a:t>15h45 - "</a:t>
            </a:r>
            <a:r>
              <a:rPr lang="en-US" b="1" spc="-30" dirty="0" err="1">
                <a:solidFill>
                  <a:srgbClr val="505050"/>
                </a:solidFill>
                <a:latin typeface="Segoe UI Light"/>
              </a:rPr>
              <a:t>SPFx</a:t>
            </a:r>
            <a:r>
              <a:rPr lang="en-US" b="1" spc="-30" dirty="0">
                <a:solidFill>
                  <a:srgbClr val="505050"/>
                </a:solidFill>
                <a:latin typeface="Segoe UI Light"/>
              </a:rPr>
              <a:t>: The modern SharePoint Framework</a:t>
            </a:r>
            <a:r>
              <a:rPr lang="en-US" spc="-30" dirty="0">
                <a:solidFill>
                  <a:srgbClr val="505050"/>
                </a:solidFill>
                <a:latin typeface="Segoe UI Light"/>
              </a:rPr>
              <a:t>" by Rodrigo Pinto, MVP</a:t>
            </a:r>
          </a:p>
          <a:p>
            <a:pPr marL="0" indent="0">
              <a:lnSpc>
                <a:spcPct val="120000"/>
              </a:lnSpc>
              <a:buNone/>
            </a:pPr>
            <a:r>
              <a:rPr lang="en-US" spc="-30" dirty="0">
                <a:solidFill>
                  <a:srgbClr val="505050"/>
                </a:solidFill>
                <a:latin typeface="Segoe UI Light"/>
              </a:rPr>
              <a:t>16h45 - Lab Time</a:t>
            </a:r>
          </a:p>
          <a:p>
            <a:pPr marL="0" indent="0">
              <a:lnSpc>
                <a:spcPct val="120000"/>
              </a:lnSpc>
              <a:buNone/>
            </a:pPr>
            <a:r>
              <a:rPr lang="en-US" spc="-30" dirty="0">
                <a:solidFill>
                  <a:srgbClr val="505050"/>
                </a:solidFill>
                <a:latin typeface="Segoe UI Light"/>
              </a:rPr>
              <a:t>17h30 - Closing</a:t>
            </a:r>
            <a:endParaRPr lang="en-US" sz="1600" dirty="0"/>
          </a:p>
          <a:p>
            <a:endParaRPr lang="en-US" dirty="0"/>
          </a:p>
        </p:txBody>
      </p:sp>
    </p:spTree>
    <p:extLst>
      <p:ext uri="{BB962C8B-B14F-4D97-AF65-F5344CB8AC3E}">
        <p14:creationId xmlns:p14="http://schemas.microsoft.com/office/powerpoint/2010/main" val="42719550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solidFill>
                  <a:srgbClr val="00B0F0"/>
                </a:solidFill>
                <a:cs typeface="+mn-cs"/>
              </a:rPr>
              <a:t>Slides and Demos</a:t>
            </a:r>
          </a:p>
        </p:txBody>
      </p:sp>
      <p:sp>
        <p:nvSpPr>
          <p:cNvPr id="3" name="Text Placeholder 2"/>
          <p:cNvSpPr>
            <a:spLocks noGrp="1"/>
          </p:cNvSpPr>
          <p:nvPr>
            <p:ph type="body" sz="quarter" idx="4294967295"/>
          </p:nvPr>
        </p:nvSpPr>
        <p:spPr>
          <a:xfrm>
            <a:off x="459897" y="1213770"/>
            <a:ext cx="11425023" cy="4122666"/>
          </a:xfrm>
        </p:spPr>
        <p:txBody>
          <a:bodyPr/>
          <a:lstStyle/>
          <a:p>
            <a:pPr marL="0" indent="0">
              <a:lnSpc>
                <a:spcPct val="120000"/>
              </a:lnSpc>
              <a:buNone/>
            </a:pPr>
            <a:endParaRPr lang="pt-PT" sz="2799" spc="-30" dirty="0">
              <a:solidFill>
                <a:srgbClr val="505050"/>
              </a:solidFill>
              <a:latin typeface="Segoe UI Light"/>
            </a:endParaRPr>
          </a:p>
          <a:p>
            <a:endParaRPr lang="pt-PT" dirty="0"/>
          </a:p>
          <a:p>
            <a:endParaRPr lang="pt-PT" dirty="0"/>
          </a:p>
        </p:txBody>
      </p:sp>
      <p:sp>
        <p:nvSpPr>
          <p:cNvPr id="4" name="Title 1">
            <a:extLst>
              <a:ext uri="{FF2B5EF4-FFF2-40B4-BE49-F238E27FC236}">
                <a16:creationId xmlns:a16="http://schemas.microsoft.com/office/drawing/2014/main" id="{B08FFCFE-402B-41E9-AEB3-3EFB6B8181AE}"/>
              </a:ext>
            </a:extLst>
          </p:cNvPr>
          <p:cNvSpPr txBox="1">
            <a:spLocks/>
          </p:cNvSpPr>
          <p:nvPr/>
        </p:nvSpPr>
        <p:spPr>
          <a:xfrm>
            <a:off x="230017" y="2128170"/>
            <a:ext cx="11884782" cy="1628533"/>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72">
              <a:spcBef>
                <a:spcPts val="1200"/>
              </a:spcBef>
              <a:defRPr/>
            </a:pPr>
            <a:r>
              <a:rPr lang="pt-PT" sz="6000" spc="0" dirty="0">
                <a:solidFill>
                  <a:srgbClr val="FFFFFF">
                    <a:lumMod val="50000"/>
                  </a:srgbClr>
                </a:solidFill>
                <a:latin typeface="Consolas" panose="020B0609020204030204" pitchFamily="49" charset="0"/>
              </a:rPr>
              <a:t>https://github.com</a:t>
            </a:r>
          </a:p>
          <a:p>
            <a:pPr algn="ctr" defTabSz="932372">
              <a:spcBef>
                <a:spcPts val="2400"/>
              </a:spcBef>
              <a:defRPr/>
            </a:pPr>
            <a:r>
              <a:rPr lang="pt-PT" sz="6000" spc="0" dirty="0">
                <a:solidFill>
                  <a:srgbClr val="FFFFFF">
                    <a:lumMod val="50000"/>
                  </a:srgbClr>
                </a:solidFill>
                <a:latin typeface="Consolas" panose="020B0609020204030204" pitchFamily="49" charset="0"/>
              </a:rPr>
              <a:t>/OfficeDevDayLisbon/2018</a:t>
            </a:r>
          </a:p>
        </p:txBody>
      </p:sp>
    </p:spTree>
    <p:extLst>
      <p:ext uri="{BB962C8B-B14F-4D97-AF65-F5344CB8AC3E}">
        <p14:creationId xmlns:p14="http://schemas.microsoft.com/office/powerpoint/2010/main" val="10946891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Announcements</a:t>
            </a:r>
          </a:p>
        </p:txBody>
      </p:sp>
    </p:spTree>
    <p:extLst>
      <p:ext uri="{BB962C8B-B14F-4D97-AF65-F5344CB8AC3E}">
        <p14:creationId xmlns:p14="http://schemas.microsoft.com/office/powerpoint/2010/main" val="2396973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TUGA IT 2018 Summer Edition</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337022"/>
            <a:ext cx="11704320" cy="333629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3600" b="1" i="0" u="none" strike="noStrike" kern="1200" cap="none" spc="-30" normalizeH="0" baseline="0" noProof="0" dirty="0">
                <a:ln>
                  <a:noFill/>
                </a:ln>
                <a:solidFill>
                  <a:srgbClr val="505050"/>
                </a:solidFill>
                <a:effectLst/>
                <a:uLnTx/>
                <a:uFillTx/>
                <a:latin typeface="Segoe UI" panose="020B0502040204020203" pitchFamily="34" charset="0"/>
                <a:cs typeface="Segoe UI" panose="020B0502040204020203" pitchFamily="34" charset="0"/>
              </a:rPr>
              <a:t>19-21 July 2018</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Microsoft Portugal HQ – Lisbon</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2800" spc="-30" dirty="0">
                <a:solidFill>
                  <a:srgbClr val="505050"/>
                </a:solidFill>
                <a:latin typeface="Segoe UI Light"/>
                <a:hlinkClick r:id="rId3"/>
              </a:rPr>
              <a:t>http://tugait.pt/2018</a:t>
            </a:r>
            <a:endParaRPr lang="en-US" sz="2800" spc="-30" dirty="0">
              <a:solidFill>
                <a:srgbClr val="505050"/>
              </a:solidFill>
              <a:latin typeface="Segoe UI Light"/>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2800" b="1" spc="-30" dirty="0">
                <a:solidFill>
                  <a:srgbClr val="505050"/>
                </a:solidFill>
                <a:latin typeface="Segoe UI" panose="020B0502040204020203" pitchFamily="34" charset="0"/>
                <a:cs typeface="Segoe UI" panose="020B0502040204020203" pitchFamily="34" charset="0"/>
              </a:rPr>
              <a:t>Call for Speakers </a:t>
            </a:r>
            <a:r>
              <a:rPr lang="en-US" sz="2800" spc="-30" dirty="0">
                <a:solidFill>
                  <a:srgbClr val="505050"/>
                </a:solidFill>
                <a:latin typeface="Segoe UI Light"/>
              </a:rPr>
              <a:t>open until May 31</a:t>
            </a:r>
            <a:r>
              <a:rPr lang="en-US" sz="2800" spc="-30" baseline="30000" dirty="0">
                <a:solidFill>
                  <a:srgbClr val="505050"/>
                </a:solidFill>
                <a:latin typeface="Segoe UI Light"/>
              </a:rPr>
              <a:t>st</a:t>
            </a:r>
            <a:r>
              <a:rPr lang="en-US" sz="2800" spc="-30" dirty="0">
                <a:solidFill>
                  <a:srgbClr val="505050"/>
                </a:solidFill>
                <a:latin typeface="Segoe UI Light"/>
              </a:rPr>
              <a:t>!</a:t>
            </a: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56FCF98A-B006-42D4-A958-668E92A7DF62}"/>
              </a:ext>
            </a:extLst>
          </p:cNvPr>
          <p:cNvPicPr>
            <a:picLocks noChangeAspect="1"/>
          </p:cNvPicPr>
          <p:nvPr/>
        </p:nvPicPr>
        <p:blipFill>
          <a:blip r:embed="rId4"/>
          <a:stretch>
            <a:fillRect/>
          </a:stretch>
        </p:blipFill>
        <p:spPr>
          <a:xfrm>
            <a:off x="8306469" y="1284625"/>
            <a:ext cx="3341776" cy="3341776"/>
          </a:xfrm>
          <a:prstGeom prst="rect">
            <a:avLst/>
          </a:prstGeom>
        </p:spPr>
      </p:pic>
    </p:spTree>
    <p:extLst>
      <p:ext uri="{BB962C8B-B14F-4D97-AF65-F5344CB8AC3E}">
        <p14:creationId xmlns:p14="http://schemas.microsoft.com/office/powerpoint/2010/main" val="17984768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65760" y="184894"/>
            <a:ext cx="9144000" cy="1097280"/>
          </a:xfrm>
          <a:prstGeom prst="rect">
            <a:avLst/>
          </a:prstGeom>
        </p:spPr>
        <p:txBody>
          <a:bodyPr vert="horz" wrap="square" lIns="91440" tIns="91440" rIns="91440" bIns="91440"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70" normalizeH="0" baseline="0" noProof="0" dirty="0">
                <a:ln w="3175">
                  <a:noFill/>
                </a:ln>
                <a:solidFill>
                  <a:srgbClr val="00B0F0"/>
                </a:solidFill>
                <a:effectLst/>
                <a:uLnTx/>
                <a:uFillTx/>
                <a:latin typeface="Segoe UI Light"/>
                <a:ea typeface="+mn-ea"/>
                <a:cs typeface="Segoe UI" pitchFamily="34" charset="0"/>
              </a:rPr>
              <a:t>SPS Lisbon 2018</a:t>
            </a:r>
          </a:p>
        </p:txBody>
      </p:sp>
      <p:sp>
        <p:nvSpPr>
          <p:cNvPr id="4" name="TextBox 3">
            <a:extLst>
              <a:ext uri="{FF2B5EF4-FFF2-40B4-BE49-F238E27FC236}">
                <a16:creationId xmlns:a16="http://schemas.microsoft.com/office/drawing/2014/main" id="{200DF57D-9395-4ED5-811D-1F6F7263BCE6}"/>
              </a:ext>
            </a:extLst>
          </p:cNvPr>
          <p:cNvSpPr txBox="1"/>
          <p:nvPr/>
        </p:nvSpPr>
        <p:spPr>
          <a:xfrm>
            <a:off x="365760" y="1277203"/>
            <a:ext cx="11704320" cy="45243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20000"/>
              </a:lnSpc>
              <a:spcBef>
                <a:spcPts val="600"/>
              </a:spcBef>
              <a:spcAft>
                <a:spcPts val="0"/>
              </a:spcAft>
              <a:buClrTx/>
              <a:buSzPct val="90000"/>
              <a:buFontTx/>
              <a:buNone/>
              <a:tabLst/>
              <a:defRPr/>
            </a:pPr>
            <a:r>
              <a:rPr lang="en-US" sz="3600" b="1" spc="-30" dirty="0">
                <a:solidFill>
                  <a:srgbClr val="505050"/>
                </a:solidFill>
                <a:latin typeface="Segoe UI" panose="020B0502040204020203" pitchFamily="34" charset="0"/>
                <a:cs typeface="Segoe UI" panose="020B0502040204020203" pitchFamily="34" charset="0"/>
              </a:rPr>
              <a:t>13 October 2018</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Microsoft Portugal HQ – Lisbon</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3 Tracks about SharePoint, Office 365 and Azure</a:t>
            </a:r>
          </a:p>
          <a:p>
            <a:pPr lvl="0">
              <a:lnSpc>
                <a:spcPct val="120000"/>
              </a:lnSpc>
              <a:spcBef>
                <a:spcPts val="600"/>
              </a:spcBef>
              <a:buSzPct val="90000"/>
            </a:pPr>
            <a:r>
              <a:rPr lang="en-US" sz="2800" spc="-30" dirty="0">
                <a:solidFill>
                  <a:srgbClr val="505050"/>
                </a:solidFill>
                <a:latin typeface="Segoe UI Light"/>
                <a:hlinkClick r:id="rId3"/>
              </a:rPr>
              <a:t>http://www.spsevents.org/city/lisbon/lisbon2018</a:t>
            </a:r>
            <a:r>
              <a:rPr lang="en-US" sz="2800" spc="-30" dirty="0">
                <a:solidFill>
                  <a:srgbClr val="505050"/>
                </a:solidFill>
                <a:latin typeface="Segoe UI Light"/>
              </a:rPr>
              <a:t> </a:t>
            </a:r>
            <a:endParaRPr kumimoji="0" lang="en-US" sz="2800" b="0" i="0" u="none" strike="noStrike" kern="1200" cap="none" spc="-3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endParaRPr lang="en-US" sz="2800" spc="-30" dirty="0">
              <a:solidFill>
                <a:srgbClr val="505050"/>
              </a:solidFill>
              <a:latin typeface="Segoe UI Light"/>
            </a:endParaRP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Register ASAP with special code: </a:t>
            </a:r>
            <a:r>
              <a:rPr kumimoji="0" lang="en-US" sz="2800" b="1" i="0" u="none" strike="noStrike" kern="1200" cap="none" spc="-30" normalizeH="0" baseline="0" noProof="0" dirty="0" err="1">
                <a:ln>
                  <a:noFill/>
                </a:ln>
                <a:solidFill>
                  <a:srgbClr val="505050"/>
                </a:solidFill>
                <a:effectLst/>
                <a:uLnTx/>
                <a:uFillTx/>
                <a:latin typeface="Segoe UI" panose="020B0502040204020203" pitchFamily="34" charset="0"/>
                <a:cs typeface="Segoe UI" panose="020B0502040204020203" pitchFamily="34" charset="0"/>
              </a:rPr>
              <a:t>OfficeDevDayRocks</a:t>
            </a:r>
            <a:r>
              <a:rPr kumimoji="0" lang="en-US" sz="2800" b="1" i="0" u="none" strike="noStrike" kern="1200" cap="none" spc="-30" normalizeH="0" baseline="0" noProof="0" dirty="0">
                <a:ln>
                  <a:noFill/>
                </a:ln>
                <a:solidFill>
                  <a:srgbClr val="505050"/>
                </a:solidFill>
                <a:effectLst/>
                <a:uLnTx/>
                <a:uFillTx/>
                <a:latin typeface="Segoe UI" panose="020B0502040204020203" pitchFamily="34" charset="0"/>
                <a:cs typeface="Segoe UI" panose="020B0502040204020203" pitchFamily="34" charset="0"/>
              </a:rPr>
              <a:t>!!!</a:t>
            </a:r>
          </a:p>
          <a:p>
            <a:pPr marL="0" marR="0" lvl="0" indent="0" algn="l" defTabSz="932742" rtl="0" eaLnBrk="1" fontAlgn="auto" latinLnBrk="0" hangingPunct="1">
              <a:lnSpc>
                <a:spcPct val="120000"/>
              </a:lnSpc>
              <a:spcBef>
                <a:spcPts val="600"/>
              </a:spcBef>
              <a:spcAft>
                <a:spcPts val="0"/>
              </a:spcAft>
              <a:buClrTx/>
              <a:buSzPct val="90000"/>
              <a:buFontTx/>
              <a:buNone/>
              <a:tabLst/>
              <a:defRPr/>
            </a:pPr>
            <a:r>
              <a:rPr kumimoji="0" lang="en-US" sz="2800" b="0" i="0" u="none" strike="noStrike" kern="1200" cap="none" spc="-30" normalizeH="0" baseline="0" noProof="0" dirty="0">
                <a:ln>
                  <a:noFill/>
                </a:ln>
                <a:solidFill>
                  <a:srgbClr val="505050"/>
                </a:solidFill>
                <a:effectLst/>
                <a:uLnTx/>
                <a:uFillTx/>
                <a:latin typeface="Segoe UI Light"/>
                <a:ea typeface="+mn-ea"/>
                <a:cs typeface="+mn-cs"/>
              </a:rPr>
              <a:t>This ticket will give you a VIP entrance to SPS Lisbon.</a:t>
            </a:r>
          </a:p>
        </p:txBody>
      </p:sp>
      <p:pic>
        <p:nvPicPr>
          <p:cNvPr id="1026" name="Picture 2" descr="01">
            <a:extLst>
              <a:ext uri="{FF2B5EF4-FFF2-40B4-BE49-F238E27FC236}">
                <a16:creationId xmlns:a16="http://schemas.microsoft.com/office/drawing/2014/main" id="{C20F453B-7783-468F-882F-06FA30423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453" y="733534"/>
            <a:ext cx="3821411" cy="254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20135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95126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WHITE TEMPLATE">
  <a:themeElements>
    <a:clrScheme name="White and Dark Blue-Magenta">
      <a:dk1>
        <a:srgbClr val="505050"/>
      </a:dk1>
      <a:lt1>
        <a:srgbClr val="FFFFFF"/>
      </a:lt1>
      <a:dk2>
        <a:srgbClr val="002050"/>
      </a:dk2>
      <a:lt2>
        <a:srgbClr val="9BD2FF"/>
      </a:lt2>
      <a:accent1>
        <a:srgbClr val="002050"/>
      </a:accent1>
      <a:accent2>
        <a:srgbClr val="B4009E"/>
      </a:accent2>
      <a:accent3>
        <a:srgbClr val="0078D7"/>
      </a:accent3>
      <a:accent4>
        <a:srgbClr val="5C2D91"/>
      </a:accent4>
      <a:accent5>
        <a:srgbClr val="D83B01"/>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3A220239-410A-4205-A099-31E798D2E5EB}"/>
    </a:ext>
  </a:extLst>
</a:theme>
</file>

<file path=ppt/theme/theme10.xml><?xml version="1.0" encoding="utf-8"?>
<a:theme xmlns:a="http://schemas.openxmlformats.org/drawingml/2006/main" name="1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1.xml><?xml version="1.0" encoding="utf-8"?>
<a:theme xmlns:a="http://schemas.openxmlformats.org/drawingml/2006/main" name="10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2.xml><?xml version="1.0" encoding="utf-8"?>
<a:theme xmlns:a="http://schemas.openxmlformats.org/drawingml/2006/main" name="13_ITA_PPT_16-9">
  <a:themeElements>
    <a:clrScheme name="Custom 22">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FFFFFF"/>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3.xml><?xml version="1.0" encoding="utf-8"?>
<a:theme xmlns:a="http://schemas.openxmlformats.org/drawingml/2006/main" name="4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4.xml><?xml version="1.0" encoding="utf-8"?>
<a:theme xmlns:a="http://schemas.openxmlformats.org/drawingml/2006/main" name="MSVID_White_16x9_2012-08-18">
  <a:themeElements>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73F19C53-BB2B-4C4D-816D-1195BB6E726B}" vid="{5A4F13AD-32CC-4115-B021-B1ABF67D5619}"/>
    </a:ext>
  </a:extLst>
</a:theme>
</file>

<file path=ppt/theme/theme16.xml><?xml version="1.0" encoding="utf-8"?>
<a:theme xmlns:a="http://schemas.openxmlformats.org/drawingml/2006/main" name="3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7.xml><?xml version="1.0" encoding="utf-8"?>
<a:theme xmlns:a="http://schemas.openxmlformats.org/drawingml/2006/main" name="2_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18.xml><?xml version="1.0" encoding="utf-8"?>
<a:theme xmlns:a="http://schemas.openxmlformats.org/drawingml/2006/main" name="4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B4009E"/>
      </a:accent1>
      <a:accent2>
        <a:srgbClr val="0078D7"/>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1.potx" id="{216D5BC9-524E-4697-B6A0-6C22C36F7801}" vid="{C81282CB-A49B-4DE2-B603-C1D02B60094E}"/>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BLUE_2016_1.potx" id="{5668C495-19B0-4B3B-A0AA-D2831108AA78}" vid="{384BDD02-1464-4347-A282-F0C5E26A0C1D}"/>
    </a:ext>
  </a:extLst>
</a:theme>
</file>

<file path=ppt/theme/theme4.xml><?xml version="1.0" encoding="utf-8"?>
<a:theme xmlns:a="http://schemas.openxmlformats.org/drawingml/2006/main" name="2_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potx" id="{4C0B2D38-FA0F-4EDF-B20F-9BB62B2BE380}" vid="{44074E3C-7581-4CA8-9509-99C34A3ECA3B}"/>
    </a:ext>
  </a:extLst>
</a:theme>
</file>

<file path=ppt/theme/theme5.xml><?xml version="1.0" encoding="utf-8"?>
<a:theme xmlns:a="http://schemas.openxmlformats.org/drawingml/2006/main" name="18_Office Theme">
  <a:themeElements>
    <a:clrScheme name="Custom 1">
      <a:dk1>
        <a:srgbClr val="EB3C00"/>
      </a:dk1>
      <a:lt1>
        <a:srgbClr val="FFFFFF"/>
      </a:lt1>
      <a:dk2>
        <a:srgbClr val="F18B14"/>
      </a:dk2>
      <a:lt2>
        <a:srgbClr val="5D5D5D"/>
      </a:lt2>
      <a:accent1>
        <a:srgbClr val="0070C0"/>
      </a:accent1>
      <a:accent2>
        <a:srgbClr val="7030A0"/>
      </a:accent2>
      <a:accent3>
        <a:srgbClr val="00B050"/>
      </a:accent3>
      <a:accent4>
        <a:srgbClr val="FFC000"/>
      </a:accent4>
      <a:accent5>
        <a:srgbClr val="7F7F7F"/>
      </a:accent5>
      <a:accent6>
        <a:srgbClr val="FFFFFF"/>
      </a:accent6>
      <a:hlink>
        <a:srgbClr val="EB3C00"/>
      </a:hlink>
      <a:folHlink>
        <a:srgbClr val="954F72"/>
      </a:folHlink>
    </a:clrScheme>
    <a:fontScheme name="Custom 5">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365-Summit-Template" id="{9902B3E6-2A0F-4B13-AA32-F6B98562624F}" vid="{E71FDA62-7214-40AF-AB30-4E36C858CB35}"/>
    </a:ext>
  </a:extLst>
</a:theme>
</file>

<file path=ppt/theme/theme6.xml><?xml version="1.0" encoding="utf-8"?>
<a:theme xmlns:a="http://schemas.openxmlformats.org/drawingml/2006/main" name="_____Nov2015 EDU Template">
  <a:themeElements>
    <a:clrScheme name="EDU">
      <a:dk1>
        <a:sysClr val="windowText" lastClr="000000"/>
      </a:dk1>
      <a:lt1>
        <a:sysClr val="window" lastClr="FFFFFF"/>
      </a:lt1>
      <a:dk2>
        <a:srgbClr val="5C2D91"/>
      </a:dk2>
      <a:lt2>
        <a:srgbClr val="00BCF2"/>
      </a:lt2>
      <a:accent1>
        <a:srgbClr val="505050"/>
      </a:accent1>
      <a:accent2>
        <a:srgbClr val="0078D7"/>
      </a:accent2>
      <a:accent3>
        <a:srgbClr val="D83B01"/>
      </a:accent3>
      <a:accent4>
        <a:srgbClr val="BAD80A"/>
      </a:accent4>
      <a:accent5>
        <a:srgbClr val="FF8C00"/>
      </a:accent5>
      <a:accent6>
        <a:srgbClr val="D2D2D2"/>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400" dirty="0" smtClean="0">
            <a:gradFill>
              <a:gsLst>
                <a:gs pos="2917">
                  <a:schemeClr val="accent1"/>
                </a:gs>
                <a:gs pos="95000">
                  <a:schemeClr val="accent1"/>
                </a:gs>
              </a:gsLst>
              <a:lin ang="5400000" scaled="0"/>
            </a:gradFill>
            <a:latin typeface="+mj-lt"/>
          </a:defRPr>
        </a:defPPr>
      </a:lstStyle>
    </a:txDef>
  </a:objectDefaults>
  <a:extraClrSchemeLst/>
</a:theme>
</file>

<file path=ppt/theme/theme7.xml><?xml version="1.0" encoding="utf-8"?>
<a:theme xmlns:a="http://schemas.openxmlformats.org/drawingml/2006/main" name="2_Internal Group_White with Blue accent_16x9_2013-06">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ternal_Group_template_16-9_WHITE_Blue_accents_2013" id="{24136D76-D787-4232-BBAE-4E5C0F4CB86A}" vid="{D97E6118-EA98-479C-AEAE-6DE96F5267BD}"/>
    </a:ext>
  </a:extLst>
</a:theme>
</file>

<file path=ppt/theme/theme8.xml><?xml version="1.0" encoding="utf-8"?>
<a:theme xmlns:a="http://schemas.openxmlformats.org/drawingml/2006/main" name="2_5-30550_MGX_FY15_Breakout_LIGHT_Template_UESTHIS">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potx" id="{862CE77D-BBD4-43E5-AA05-F26D9C93B1F5}" vid="{3539300D-7514-4CF5-8BCF-2C8731895705}"/>
    </a:ext>
  </a:extLst>
</a:theme>
</file>

<file path=ppt/theme/theme9.xml><?xml version="1.0" encoding="utf-8"?>
<a:theme xmlns:a="http://schemas.openxmlformats.org/drawingml/2006/main" name="ITA_PPT_16-9">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A_PPT_16-9" id="{F09E4640-054F-E641-92A5-5D5B9B8351E5}" vid="{F0989626-0DF1-A84F-B01F-87FC08C1B0B8}"/>
    </a:ext>
  </a:extLst>
</a:theme>
</file>

<file path=ppt/theme/themeOverride1.xml><?xml version="1.0" encoding="utf-8"?>
<a:themeOverride xmlns:a="http://schemas.openxmlformats.org/drawingml/2006/main">
  <a:clrScheme name="MSL">
    <a:dk1>
      <a:srgbClr val="505050"/>
    </a:dk1>
    <a:lt1>
      <a:srgbClr val="FFFFFF"/>
    </a:lt1>
    <a:dk2>
      <a:srgbClr val="00188F"/>
    </a:dk2>
    <a:lt2>
      <a:srgbClr val="D2D2D2"/>
    </a:lt2>
    <a:accent1>
      <a:srgbClr val="FF8C00"/>
    </a:accent1>
    <a:accent2>
      <a:srgbClr val="DD5900"/>
    </a:accent2>
    <a:accent3>
      <a:srgbClr val="B4009E"/>
    </a:accent3>
    <a:accent4>
      <a:srgbClr val="008272"/>
    </a:accent4>
    <a:accent5>
      <a:srgbClr val="0072C6"/>
    </a:accent5>
    <a:accent6>
      <a:srgbClr val="7FBA00"/>
    </a:accent6>
    <a:hlink>
      <a:srgbClr val="00BCF2"/>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infopath/2007/PartnerControls"/>
    <ds:schemaRef ds:uri="630a2e83-186a-4a0f-ab27-bee8a8096abc"/>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Brand_template_16-9_Consumer_DARK_BLUE_1</Template>
  <TotalTime>12776</TotalTime>
  <Words>373</Words>
  <Application>Microsoft Office PowerPoint</Application>
  <PresentationFormat>Custom</PresentationFormat>
  <Paragraphs>69</Paragraphs>
  <Slides>11</Slides>
  <Notes>4</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11</vt:i4>
      </vt:variant>
    </vt:vector>
  </HeadingPairs>
  <TitlesOfParts>
    <vt:vector size="38" baseType="lpstr">
      <vt:lpstr>ＭＳ Ｐゴシック</vt:lpstr>
      <vt:lpstr>ＭＳ Ｐゴシック</vt:lpstr>
      <vt:lpstr>Arial</vt:lpstr>
      <vt:lpstr>Consolas</vt:lpstr>
      <vt:lpstr>Segoe UI</vt:lpstr>
      <vt:lpstr>Segoe UI Light</vt:lpstr>
      <vt:lpstr>Segoe UI Semibold</vt:lpstr>
      <vt:lpstr>Wingdings</vt:lpstr>
      <vt:lpstr>Wingdings 3</vt:lpstr>
      <vt:lpstr>WHITE TEMPLATE</vt:lpstr>
      <vt:lpstr>COLOR TEMPLATE</vt:lpstr>
      <vt:lpstr>1_WHITE TEMPLATE</vt:lpstr>
      <vt:lpstr>2_WHITE TEMPLATE</vt:lpstr>
      <vt:lpstr>18_Office Theme</vt:lpstr>
      <vt:lpstr>_____Nov2015 EDU Template</vt:lpstr>
      <vt:lpstr>2_Internal Group_White with Blue accent_16x9_2013-06</vt:lpstr>
      <vt:lpstr>2_5-30550_MGX_FY15_Breakout_LIGHT_Template_UESTHIS</vt:lpstr>
      <vt:lpstr>ITA_PPT_16-9</vt:lpstr>
      <vt:lpstr>1_ITA_PPT_16-9</vt:lpstr>
      <vt:lpstr>10_ITA_PPT_16-9</vt:lpstr>
      <vt:lpstr>13_ITA_PPT_16-9</vt:lpstr>
      <vt:lpstr>4_ITA_PPT_16-9</vt:lpstr>
      <vt:lpstr>MSVID_White_16x9_2012-08-18</vt:lpstr>
      <vt:lpstr>5-30499_SPC_2014_ITPro_Template_16x9</vt:lpstr>
      <vt:lpstr>3_Internal Group_White with Blue accent_16x9_2013-06</vt:lpstr>
      <vt:lpstr>2_ITA_PPT_16-9</vt:lpstr>
      <vt:lpstr>4_Internal Group_White with Blue accent_16x9_2013-06</vt:lpstr>
      <vt:lpstr>Office Dev Day  Lisbon 2018</vt:lpstr>
      <vt:lpstr>PowerPoint Presentation</vt:lpstr>
      <vt:lpstr>Internet Event Code</vt:lpstr>
      <vt:lpstr>Agenda</vt:lpstr>
      <vt:lpstr>Slides and Demos</vt:lpstr>
      <vt:lpstr>Announcements</vt:lpstr>
      <vt:lpstr>PowerPoint Presentation</vt:lpstr>
      <vt:lpstr>PowerPoint Presentation</vt:lpstr>
      <vt:lpstr>Resources</vt:lpstr>
      <vt:lpstr>Developer Program</vt:lpstr>
      <vt:lpstr>Let’s have fun!!!!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Susana Felicio (Autsource LDA)</dc:creator>
  <cp:keywords>MSVID, Brand Guidelines, Branding, Visual Identity, grid</cp:keywords>
  <dc:description>Template: Maryfj_x000d_
Formatting: _x000d_
Audience Type:</dc:description>
  <cp:lastModifiedBy>Tiago Costa</cp:lastModifiedBy>
  <cp:revision>169</cp:revision>
  <dcterms:created xsi:type="dcterms:W3CDTF">2017-01-24T16:36:41Z</dcterms:created>
  <dcterms:modified xsi:type="dcterms:W3CDTF">2018-03-24T09:16:45Z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